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92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675B-9EF8-4A9E-B2A8-1118AC181E8C}" type="datetimeFigureOut">
              <a:rPr lang="en-US" smtClean="0"/>
              <a:t>2/6/2021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1097-3B2C-4E6B-90EB-128873D81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675B-9EF8-4A9E-B2A8-1118AC181E8C}" type="datetimeFigureOut">
              <a:rPr lang="en-US" smtClean="0"/>
              <a:t>2/6/2021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1097-3B2C-4E6B-90EB-128873D81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675B-9EF8-4A9E-B2A8-1118AC181E8C}" type="datetimeFigureOut">
              <a:rPr lang="en-US" smtClean="0"/>
              <a:t>2/6/2021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1097-3B2C-4E6B-90EB-128873D81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675B-9EF8-4A9E-B2A8-1118AC181E8C}" type="datetimeFigureOut">
              <a:rPr lang="en-US" smtClean="0"/>
              <a:t>2/6/2021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1097-3B2C-4E6B-90EB-128873D81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675B-9EF8-4A9E-B2A8-1118AC181E8C}" type="datetimeFigureOut">
              <a:rPr lang="en-US" smtClean="0"/>
              <a:t>2/6/2021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1097-3B2C-4E6B-90EB-128873D81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675B-9EF8-4A9E-B2A8-1118AC181E8C}" type="datetimeFigureOut">
              <a:rPr lang="en-US" smtClean="0"/>
              <a:t>2/6/2021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1097-3B2C-4E6B-90EB-128873D81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675B-9EF8-4A9E-B2A8-1118AC181E8C}" type="datetimeFigureOut">
              <a:rPr lang="en-US" smtClean="0"/>
              <a:t>2/6/2021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1097-3B2C-4E6B-90EB-128873D81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675B-9EF8-4A9E-B2A8-1118AC181E8C}" type="datetimeFigureOut">
              <a:rPr lang="en-US" smtClean="0"/>
              <a:t>2/6/2021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1097-3B2C-4E6B-90EB-128873D81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675B-9EF8-4A9E-B2A8-1118AC181E8C}" type="datetimeFigureOut">
              <a:rPr lang="en-US" smtClean="0"/>
              <a:t>2/6/2021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1097-3B2C-4E6B-90EB-128873D81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675B-9EF8-4A9E-B2A8-1118AC181E8C}" type="datetimeFigureOut">
              <a:rPr lang="en-US" smtClean="0"/>
              <a:t>2/6/2021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1097-3B2C-4E6B-90EB-128873D81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675B-9EF8-4A9E-B2A8-1118AC181E8C}" type="datetimeFigureOut">
              <a:rPr lang="en-US" smtClean="0"/>
              <a:t>2/6/2021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1097-3B2C-4E6B-90EB-128873D81B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675B-9EF8-4A9E-B2A8-1118AC181E8C}" type="datetimeFigureOut">
              <a:rPr lang="en-US" smtClean="0"/>
              <a:t>2/6/2021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B1097-3B2C-4E6B-90EB-128873D81B3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NTFPreCursive" pitchFamily="66" charset="0"/>
              </a:rPr>
              <a:t>LO: I can count in fractions on a number line.</a:t>
            </a:r>
            <a:endParaRPr lang="en-GB" sz="3600" dirty="0">
              <a:latin typeface="NTFPreCursive" pitchFamily="66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l="25767" t="27138" r="5153" b="21053"/>
          <a:stretch>
            <a:fillRect/>
          </a:stretch>
        </p:blipFill>
        <p:spPr bwMode="auto">
          <a:xfrm>
            <a:off x="142812" y="1714488"/>
            <a:ext cx="9001188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2"/>
          <a:srcRect l="9868" t="60855" r="56059" b="21053"/>
          <a:stretch>
            <a:fillRect/>
          </a:stretch>
        </p:blipFill>
        <p:spPr bwMode="auto">
          <a:xfrm>
            <a:off x="71406" y="0"/>
            <a:ext cx="807249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6" name="Picture 12" descr="Image result for 4/4 fraction symbo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2000240"/>
            <a:ext cx="534891" cy="699525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3643306" y="1857364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643702" y="1928802"/>
            <a:ext cx="164307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2"/>
          <a:srcRect l="12280" t="60855" r="56360" b="33265"/>
          <a:stretch>
            <a:fillRect/>
          </a:stretch>
        </p:blipFill>
        <p:spPr bwMode="auto">
          <a:xfrm>
            <a:off x="714348" y="4143380"/>
            <a:ext cx="764386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/>
          <a:srcRect l="12280" t="60855" r="56360" b="33265"/>
          <a:stretch>
            <a:fillRect/>
          </a:stretch>
        </p:blipFill>
        <p:spPr bwMode="auto">
          <a:xfrm>
            <a:off x="714348" y="571480"/>
            <a:ext cx="764386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 l="12280" t="60855" r="56360" b="33265"/>
          <a:stretch>
            <a:fillRect/>
          </a:stretch>
        </p:blipFill>
        <p:spPr bwMode="auto">
          <a:xfrm>
            <a:off x="714348" y="3857628"/>
            <a:ext cx="764386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 l="12280" t="60855" r="56360" b="33265"/>
          <a:stretch>
            <a:fillRect/>
          </a:stretch>
        </p:blipFill>
        <p:spPr bwMode="auto">
          <a:xfrm>
            <a:off x="571472" y="642918"/>
            <a:ext cx="764386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/>
          <a:srcRect l="12280" t="60855" r="56360" b="33265"/>
          <a:stretch>
            <a:fillRect/>
          </a:stretch>
        </p:blipFill>
        <p:spPr bwMode="auto">
          <a:xfrm>
            <a:off x="571472" y="4143380"/>
            <a:ext cx="764386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LO: I can count in fractions on a number line.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LO: I can count in fractions on a number line.</dc:title>
  <dc:creator>Sue</dc:creator>
  <cp:lastModifiedBy>Sue</cp:lastModifiedBy>
  <cp:revision>3</cp:revision>
  <dcterms:created xsi:type="dcterms:W3CDTF">2021-02-06T17:30:45Z</dcterms:created>
  <dcterms:modified xsi:type="dcterms:W3CDTF">2021-02-06T17:50:14Z</dcterms:modified>
</cp:coreProperties>
</file>