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700" r:id="rId3"/>
    <p:sldMasterId id="2147483718" r:id="rId4"/>
  </p:sldMasterIdLst>
  <p:notesMasterIdLst>
    <p:notesMasterId r:id="rId10"/>
  </p:notesMasterIdLst>
  <p:sldIdLst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1DEE-3232-8B4C-A3CF-6BAC3D8A32C9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9E64-B987-3445-B1B7-28318FAF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1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65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979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4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046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39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815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461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41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32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102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6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095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806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9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14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23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945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14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863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428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5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980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667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430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956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207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6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197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9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2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445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9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088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920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7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002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72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700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315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879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092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35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013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516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436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B5EF2-E836-264D-841B-13136E0D55C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D1613-A64B-E14F-A5BE-AC5F3D063C1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85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73B8D-8975-7543-9731-DF8C453AF9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ED7A5-A4EE-6546-8A07-474BE24843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2/2/21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5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56E7-95AD-CE4E-A4DD-751AEF742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453E2-2C4B-264F-B1B4-D5CAD7B31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12EC-B628-6244-9209-F95620A5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52" y="4145850"/>
            <a:ext cx="2145361" cy="22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6CEBC-4866-A245-8536-1A1CA266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3" y="5257800"/>
            <a:ext cx="2112973" cy="14609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006900C-2650-794D-9D69-7C54BE207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5217"/>
          <a:stretch/>
        </p:blipFill>
        <p:spPr bwMode="auto">
          <a:xfrm>
            <a:off x="310515" y="-85683"/>
            <a:ext cx="11570970" cy="70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8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56E7-95AD-CE4E-A4DD-751AEF742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453E2-2C4B-264F-B1B4-D5CAD7B31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12EC-B628-6244-9209-F95620A5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52" y="4145850"/>
            <a:ext cx="2145361" cy="22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6CEBC-4866-A245-8536-1A1CA266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3" y="5257800"/>
            <a:ext cx="2112973" cy="14609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BA8737-1126-8743-B7E8-83D2A81B3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4336"/>
          <a:stretch/>
        </p:blipFill>
        <p:spPr bwMode="auto">
          <a:xfrm>
            <a:off x="465482" y="75617"/>
            <a:ext cx="11261035" cy="67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FD1A807-745D-364D-AC11-5C55430F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A128BC-A5A2-8D46-9B43-4387A4A6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2CCECD-2133-0A4C-928A-F1593D64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12" y="4405605"/>
            <a:ext cx="2551088" cy="2042903"/>
          </a:xfrm>
          <a:prstGeom prst="rect">
            <a:avLst/>
          </a:prstGeom>
        </p:spPr>
      </p:pic>
      <p:pic>
        <p:nvPicPr>
          <p:cNvPr id="23" name="Content Placeholder 12">
            <a:extLst>
              <a:ext uri="{FF2B5EF4-FFF2-40B4-BE49-F238E27FC236}">
                <a16:creationId xmlns:a16="http://schemas.microsoft.com/office/drawing/2014/main" id="{AF12F8A5-EBC6-0248-BDCB-E8F5D23E1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" y="3740684"/>
            <a:ext cx="1864657" cy="289865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2FB5E0C-0D75-B14E-91E7-D117E7D4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_DSC9937">
            <a:extLst>
              <a:ext uri="{FF2B5EF4-FFF2-40B4-BE49-F238E27FC236}">
                <a16:creationId xmlns:a16="http://schemas.microsoft.com/office/drawing/2014/main" id="{E25A93DE-8ED5-1144-848F-2A96775B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0"/>
            <a:ext cx="1097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0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FD1A807-745D-364D-AC11-5C55430F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A128BC-A5A2-8D46-9B43-4387A4A6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2CCECD-2133-0A4C-928A-F1593D64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12" y="4405605"/>
            <a:ext cx="2551088" cy="2042903"/>
          </a:xfrm>
          <a:prstGeom prst="rect">
            <a:avLst/>
          </a:prstGeom>
        </p:spPr>
      </p:pic>
      <p:pic>
        <p:nvPicPr>
          <p:cNvPr id="23" name="Content Placeholder 12">
            <a:extLst>
              <a:ext uri="{FF2B5EF4-FFF2-40B4-BE49-F238E27FC236}">
                <a16:creationId xmlns:a16="http://schemas.microsoft.com/office/drawing/2014/main" id="{AF12F8A5-EBC6-0248-BDCB-E8F5D23E1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" y="3740684"/>
            <a:ext cx="1864657" cy="289865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2FB5E0C-0D75-B14E-91E7-D117E7D4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E40904-AB6E-EA41-B641-E12DF9A1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5" y="149813"/>
            <a:ext cx="11659319" cy="65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FD1A807-745D-364D-AC11-5C55430F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A128BC-A5A2-8D46-9B43-4387A4A6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2CCECD-2133-0A4C-928A-F1593D64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12" y="4405605"/>
            <a:ext cx="2551088" cy="2042903"/>
          </a:xfrm>
          <a:prstGeom prst="rect">
            <a:avLst/>
          </a:prstGeom>
        </p:spPr>
      </p:pic>
      <p:pic>
        <p:nvPicPr>
          <p:cNvPr id="23" name="Content Placeholder 12">
            <a:extLst>
              <a:ext uri="{FF2B5EF4-FFF2-40B4-BE49-F238E27FC236}">
                <a16:creationId xmlns:a16="http://schemas.microsoft.com/office/drawing/2014/main" id="{AF12F8A5-EBC6-0248-BDCB-E8F5D23E1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" y="3740684"/>
            <a:ext cx="1864657" cy="289865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2FB5E0C-0D75-B14E-91E7-D117E7D4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 descr="_DSC9961">
            <a:extLst>
              <a:ext uri="{FF2B5EF4-FFF2-40B4-BE49-F238E27FC236}">
                <a16:creationId xmlns:a16="http://schemas.microsoft.com/office/drawing/2014/main" id="{F21A7F29-89DE-C646-B6D2-83882D92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1380" r="8" b="13875"/>
          <a:stretch/>
        </p:blipFill>
        <p:spPr bwMode="auto">
          <a:xfrm>
            <a:off x="310416" y="155819"/>
            <a:ext cx="11571168" cy="65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623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09F1AC4D-4870-8347-9AC9-295E9291C985}" vid="{FD489E1E-2E73-AC42-B6DB-9570756903E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09F1AC4D-4870-8347-9AC9-295E9291C985}" vid="{BFC9FAD7-2491-6A49-933D-5DF27A8680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09F1AC4D-4870-8347-9AC9-295E9291C985}" vid="{8D4D3DB9-BA80-EA41-9B10-523DA338789F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09F1AC4D-4870-8347-9AC9-295E9291C985}" vid="{81327553-7D03-EF49-A712-AB8AE15E5CB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57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Clark</dc:creator>
  <cp:lastModifiedBy>Hannah Clark</cp:lastModifiedBy>
  <cp:revision>3</cp:revision>
  <dcterms:created xsi:type="dcterms:W3CDTF">2021-02-02T09:19:32Z</dcterms:created>
  <dcterms:modified xsi:type="dcterms:W3CDTF">2021-02-02T10:16:58Z</dcterms:modified>
</cp:coreProperties>
</file>