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6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77" y="-7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05606-D1A8-4865-BF23-E32AA6DB2B2B}" type="datetimeFigureOut">
              <a:rPr lang="en-US" smtClean="0"/>
              <a:t>2/6/2021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BB5F-D5E4-4960-B940-D1A41A1E358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Discuss</a:t>
            </a:r>
            <a:r>
              <a:rPr lang="en-GB" baseline="0" dirty="0" smtClean="0"/>
              <a:t> equivalence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BB5F-D5E4-4960-B940-D1A41A1E358F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Split cake into quarters, shad</a:t>
            </a:r>
            <a:r>
              <a:rPr lang="en-GB" baseline="0" dirty="0" smtClean="0"/>
              <a:t>e one, two and three quarters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BB5F-D5E4-4960-B940-D1A41A1E358F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many quarters</a:t>
            </a:r>
            <a:r>
              <a:rPr lang="en-GB" baseline="0" dirty="0" smtClean="0"/>
              <a:t> make a whole? How many equal parts is 3 quarters? What has stayed the same and what changes?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BB5F-D5E4-4960-B940-D1A41A1E358F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7790-5820-4FF8-99A6-1603D734212F}" type="datetimeFigureOut">
              <a:rPr lang="en-US" smtClean="0"/>
              <a:t>2/6/2021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4E0E-A1D1-42F5-A5B3-EBD864228D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7790-5820-4FF8-99A6-1603D734212F}" type="datetimeFigureOut">
              <a:rPr lang="en-US" smtClean="0"/>
              <a:t>2/6/2021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4E0E-A1D1-42F5-A5B3-EBD864228D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7790-5820-4FF8-99A6-1603D734212F}" type="datetimeFigureOut">
              <a:rPr lang="en-US" smtClean="0"/>
              <a:t>2/6/2021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4E0E-A1D1-42F5-A5B3-EBD864228D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7790-5820-4FF8-99A6-1603D734212F}" type="datetimeFigureOut">
              <a:rPr lang="en-US" smtClean="0"/>
              <a:t>2/6/2021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4E0E-A1D1-42F5-A5B3-EBD864228D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7790-5820-4FF8-99A6-1603D734212F}" type="datetimeFigureOut">
              <a:rPr lang="en-US" smtClean="0"/>
              <a:t>2/6/2021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4E0E-A1D1-42F5-A5B3-EBD864228D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7790-5820-4FF8-99A6-1603D734212F}" type="datetimeFigureOut">
              <a:rPr lang="en-US" smtClean="0"/>
              <a:t>2/6/2021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4E0E-A1D1-42F5-A5B3-EBD864228D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7790-5820-4FF8-99A6-1603D734212F}" type="datetimeFigureOut">
              <a:rPr lang="en-US" smtClean="0"/>
              <a:t>2/6/2021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4E0E-A1D1-42F5-A5B3-EBD864228D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7790-5820-4FF8-99A6-1603D734212F}" type="datetimeFigureOut">
              <a:rPr lang="en-US" smtClean="0"/>
              <a:t>2/6/2021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4E0E-A1D1-42F5-A5B3-EBD864228D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7790-5820-4FF8-99A6-1603D734212F}" type="datetimeFigureOut">
              <a:rPr lang="en-US" smtClean="0"/>
              <a:t>2/6/2021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4E0E-A1D1-42F5-A5B3-EBD864228D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7790-5820-4FF8-99A6-1603D734212F}" type="datetimeFigureOut">
              <a:rPr lang="en-US" smtClean="0"/>
              <a:t>2/6/2021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4E0E-A1D1-42F5-A5B3-EBD864228D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7790-5820-4FF8-99A6-1603D734212F}" type="datetimeFigureOut">
              <a:rPr lang="en-US" smtClean="0"/>
              <a:t>2/6/2021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4E0E-A1D1-42F5-A5B3-EBD864228D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97790-5820-4FF8-99A6-1603D734212F}" type="datetimeFigureOut">
              <a:rPr lang="en-US" smtClean="0"/>
              <a:t>2/6/2021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44E0E-A1D1-42F5-A5B3-EBD864228D6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5BBE6D-D141-496C-B542-DCEFA3C01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28604"/>
            <a:ext cx="8913124" cy="632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NTFPreCursive" pitchFamily="66" charset="0"/>
              </a:rPr>
              <a:t>Starter:</a:t>
            </a:r>
            <a:endParaRPr lang="en-GB" dirty="0">
              <a:latin typeface="NTFPreCursive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5D14B84-BF4E-421D-8894-400F9598C05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Find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 odd one out.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B0B8F8D-3C0C-4CEB-B7D4-71C61F61043A}"/>
              </a:ext>
            </a:extLst>
          </p:cNvPr>
          <p:cNvGraphicFramePr>
            <a:graphicFrameLocks noGrp="1"/>
          </p:cNvGraphicFramePr>
          <p:nvPr/>
        </p:nvGraphicFramePr>
        <p:xfrm>
          <a:off x="2500298" y="2786058"/>
          <a:ext cx="432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953120068"/>
                    </a:ext>
                  </a:extLst>
                </a:gridCol>
              </a:tblGrid>
              <a:tr h="3340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28397415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232306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ake fractions"/>
          <p:cNvPicPr>
            <a:picLocks noChangeAspect="1" noChangeArrowheads="1"/>
          </p:cNvPicPr>
          <p:nvPr/>
        </p:nvPicPr>
        <p:blipFill>
          <a:blip r:embed="rId3"/>
          <a:srcRect l="23438" t="2212" r="21874" b="20354"/>
          <a:stretch>
            <a:fillRect/>
          </a:stretch>
        </p:blipFill>
        <p:spPr bwMode="auto">
          <a:xfrm>
            <a:off x="1000100" y="428604"/>
            <a:ext cx="2571768" cy="2571768"/>
          </a:xfrm>
          <a:prstGeom prst="rect">
            <a:avLst/>
          </a:prstGeom>
          <a:noFill/>
        </p:spPr>
      </p:pic>
      <p:pic>
        <p:nvPicPr>
          <p:cNvPr id="6" name="Picture 2" descr="Image result for cake fractions"/>
          <p:cNvPicPr>
            <a:picLocks noChangeAspect="1" noChangeArrowheads="1"/>
          </p:cNvPicPr>
          <p:nvPr/>
        </p:nvPicPr>
        <p:blipFill>
          <a:blip r:embed="rId3"/>
          <a:srcRect l="23438" t="2212" r="21874" b="20354"/>
          <a:stretch>
            <a:fillRect/>
          </a:stretch>
        </p:blipFill>
        <p:spPr bwMode="auto">
          <a:xfrm>
            <a:off x="4929190" y="500042"/>
            <a:ext cx="2428892" cy="2428892"/>
          </a:xfrm>
          <a:prstGeom prst="rect">
            <a:avLst/>
          </a:prstGeom>
          <a:noFill/>
        </p:spPr>
      </p:pic>
      <p:pic>
        <p:nvPicPr>
          <p:cNvPr id="7" name="Picture 2" descr="Image result for cake fractions"/>
          <p:cNvPicPr>
            <a:picLocks noChangeAspect="1" noChangeArrowheads="1"/>
          </p:cNvPicPr>
          <p:nvPr/>
        </p:nvPicPr>
        <p:blipFill>
          <a:blip r:embed="rId3"/>
          <a:srcRect l="23438" t="2212" r="21874" b="20354"/>
          <a:stretch>
            <a:fillRect/>
          </a:stretch>
        </p:blipFill>
        <p:spPr bwMode="auto">
          <a:xfrm>
            <a:off x="1071538" y="3071810"/>
            <a:ext cx="2357454" cy="2357454"/>
          </a:xfrm>
          <a:prstGeom prst="rect">
            <a:avLst/>
          </a:prstGeom>
          <a:noFill/>
        </p:spPr>
      </p:pic>
      <p:pic>
        <p:nvPicPr>
          <p:cNvPr id="5124" name="Picture 4" descr="Image result for cake fractions"/>
          <p:cNvPicPr>
            <a:picLocks noChangeAspect="1" noChangeArrowheads="1"/>
          </p:cNvPicPr>
          <p:nvPr/>
        </p:nvPicPr>
        <p:blipFill>
          <a:blip r:embed="rId4" cstate="print"/>
          <a:srcRect t="11062" b="7079"/>
          <a:stretch>
            <a:fillRect/>
          </a:stretch>
        </p:blipFill>
        <p:spPr bwMode="auto">
          <a:xfrm>
            <a:off x="1214414" y="6072182"/>
            <a:ext cx="1359243" cy="785818"/>
          </a:xfrm>
          <a:prstGeom prst="rect">
            <a:avLst/>
          </a:prstGeom>
          <a:noFill/>
        </p:spPr>
      </p:pic>
      <p:pic>
        <p:nvPicPr>
          <p:cNvPr id="5126" name="Picture 6" descr="Image result for cake fractions"/>
          <p:cNvPicPr>
            <a:picLocks noChangeAspect="1" noChangeArrowheads="1"/>
          </p:cNvPicPr>
          <p:nvPr/>
        </p:nvPicPr>
        <p:blipFill>
          <a:blip r:embed="rId5" cstate="print"/>
          <a:srcRect l="18750" t="11062" r="14062" b="9291"/>
          <a:stretch>
            <a:fillRect/>
          </a:stretch>
        </p:blipFill>
        <p:spPr bwMode="auto">
          <a:xfrm>
            <a:off x="2428860" y="6072182"/>
            <a:ext cx="938616" cy="785818"/>
          </a:xfrm>
          <a:prstGeom prst="rect">
            <a:avLst/>
          </a:prstGeom>
          <a:noFill/>
        </p:spPr>
      </p:pic>
      <p:pic>
        <p:nvPicPr>
          <p:cNvPr id="5128" name="Picture 8" descr="Image result for cake fractions"/>
          <p:cNvPicPr>
            <a:picLocks noChangeAspect="1" noChangeArrowheads="1"/>
          </p:cNvPicPr>
          <p:nvPr/>
        </p:nvPicPr>
        <p:blipFill>
          <a:blip r:embed="rId6"/>
          <a:srcRect l="20313" t="13274" r="15624" b="15929"/>
          <a:stretch>
            <a:fillRect/>
          </a:stretch>
        </p:blipFill>
        <p:spPr bwMode="auto">
          <a:xfrm>
            <a:off x="214282" y="6021661"/>
            <a:ext cx="1071570" cy="836339"/>
          </a:xfrm>
          <a:prstGeom prst="rect">
            <a:avLst/>
          </a:prstGeom>
          <a:noFill/>
        </p:spPr>
      </p:pic>
      <p:pic>
        <p:nvPicPr>
          <p:cNvPr id="11" name="Picture 2" descr="Image result for cake fractions"/>
          <p:cNvPicPr>
            <a:picLocks noChangeAspect="1" noChangeArrowheads="1"/>
          </p:cNvPicPr>
          <p:nvPr/>
        </p:nvPicPr>
        <p:blipFill>
          <a:blip r:embed="rId3"/>
          <a:srcRect l="23438" t="2212" r="21874" b="20354"/>
          <a:stretch>
            <a:fillRect/>
          </a:stretch>
        </p:blipFill>
        <p:spPr bwMode="auto">
          <a:xfrm>
            <a:off x="4929190" y="3071810"/>
            <a:ext cx="2428892" cy="2428892"/>
          </a:xfrm>
          <a:prstGeom prst="rect">
            <a:avLst/>
          </a:prstGeom>
          <a:noFill/>
        </p:spPr>
      </p:pic>
      <p:pic>
        <p:nvPicPr>
          <p:cNvPr id="13" name="Picture 8" descr="Image result for cake fractions"/>
          <p:cNvPicPr>
            <a:picLocks noChangeAspect="1" noChangeArrowheads="1"/>
          </p:cNvPicPr>
          <p:nvPr/>
        </p:nvPicPr>
        <p:blipFill>
          <a:blip r:embed="rId6"/>
          <a:srcRect l="20313" t="13274" r="45520" b="28022"/>
          <a:stretch>
            <a:fillRect/>
          </a:stretch>
        </p:blipFill>
        <p:spPr bwMode="auto">
          <a:xfrm>
            <a:off x="3500430" y="6072206"/>
            <a:ext cx="571504" cy="693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38772" t="37829" r="28247" b="39967"/>
          <a:stretch>
            <a:fillRect/>
          </a:stretch>
        </p:blipFill>
        <p:spPr bwMode="auto">
          <a:xfrm>
            <a:off x="142844" y="714356"/>
            <a:ext cx="887683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0570" t="17270" r="40789" b="66283"/>
          <a:stretch>
            <a:fillRect/>
          </a:stretch>
        </p:blipFill>
        <p:spPr bwMode="auto">
          <a:xfrm>
            <a:off x="714348" y="642918"/>
            <a:ext cx="8001056" cy="470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1118" t="49342" r="40790" b="30098"/>
          <a:stretch>
            <a:fillRect/>
          </a:stretch>
        </p:blipFill>
        <p:spPr bwMode="auto">
          <a:xfrm>
            <a:off x="857224" y="500042"/>
            <a:ext cx="7500990" cy="568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1119" t="65790" r="40789" b="9539"/>
          <a:stretch>
            <a:fillRect/>
          </a:stretch>
        </p:blipFill>
        <p:spPr bwMode="auto">
          <a:xfrm>
            <a:off x="1071538" y="571480"/>
            <a:ext cx="6786610" cy="54552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55</Words>
  <Application>Microsoft Office PowerPoint</Application>
  <PresentationFormat>On-screen Show (4:3)</PresentationFormat>
  <Paragraphs>26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Starter: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</dc:title>
  <dc:creator>Sue</dc:creator>
  <cp:lastModifiedBy>Sue</cp:lastModifiedBy>
  <cp:revision>3</cp:revision>
  <dcterms:created xsi:type="dcterms:W3CDTF">2021-02-06T16:02:59Z</dcterms:created>
  <dcterms:modified xsi:type="dcterms:W3CDTF">2021-02-06T16:27:25Z</dcterms:modified>
</cp:coreProperties>
</file>