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CCAD-7266-4A08-93FA-B8B4F3500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505AE-B80F-499C-A143-7C3086C21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97DB8-D5A3-4FB6-B2BA-F31F60B4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B1663-0F54-4530-B73D-3CC11383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9EFD-8DC1-452B-B915-DB7BA304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6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9C7C-19DB-4A09-A65F-0732EFA4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C6E5C-A847-482A-AC8A-58265B6EA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63FFC-E72F-44EC-BF11-4F8CF2ED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28D94-823F-452A-9FAD-9B2C5DC1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FAF5-2B2E-4922-A50F-899F31A5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6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AD24A-41F2-4C0B-A430-2D5F80065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43F75-18B7-4AFB-80C4-2D1FF2214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9360C-83BC-4DBE-8E8F-94BAA2D9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D68B2-4ABB-499F-BB14-011E653C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989D0-E59F-41B2-8A73-444F9814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34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9F30-0367-4366-BFBD-5D67B858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BBDAE-7CE7-4ADE-BDFB-DB76FEAE8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4661D-C289-41C6-BF38-45BA9665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FCAE3-08D4-4272-906E-6FB284F5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00863-1BCB-4BB3-9516-2D2DB6CF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1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3698-3F6E-4249-B335-FCB4D5DB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6672-71C7-40FF-972B-4BE14609F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EA5F3-A2C9-4F1B-B4D6-80DF6634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7B8A9-AA0A-40EA-A889-461D3580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ED5D9-4FC8-46F8-B5F5-23C7CBFA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2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35AC-6C1F-41AD-9ECC-620E2F11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21362-CECD-442B-B310-D97394F7F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DDD7B-AA1A-46D1-B13D-5D5F75DF7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A2E4F-146C-48A3-95EC-345B2777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C0EAD-3736-43D4-8CA1-D014A3B9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4CE9-6EC9-4294-BED4-8DB3CFA4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2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F8F64-1208-4D16-957D-5FB312B0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06D6B-AB68-48F7-A583-F3B015A6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CB35C-BBDF-4BCF-B325-EB900FD23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A3645-FBA0-4191-B8EF-FD50AD3BF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87718-0541-44C0-9FA2-A1722CB14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5E3B0-578E-44FF-81F7-57DFC36D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C956C-04E0-42E5-8D85-6AA58E3D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3DA27-E0EA-4D90-A3DE-F9D7C0F4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54E9-1059-4673-AA10-58B2512D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81EC9-0801-49EA-BEA9-F47B2FB5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A6166-53B1-428A-A63A-15338291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E8577-E148-491B-B327-975E31E2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2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D62F7-488A-4430-8371-C2C346ED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EF801-222C-49FA-A3F2-F8F90CF2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45E04-B506-4C2F-9A42-1A51E259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11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B13D-1F3D-4A5C-80A7-AD0E75D3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449BA-B6FA-4DA5-8D9B-246B8F43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9B808-172B-4501-B01D-EFF4C1317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3EB51-CC21-4430-A5ED-7C9F37899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732FD-9AD2-41D1-8053-B61A2DB7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3310E-C4AE-4181-9722-4DAD856F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3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8BC9-99B2-4EB8-8B8A-0BBB015B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0A59F-CE64-4687-8B4F-C1600C53E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6E4F3-FF7C-4FDB-8CF4-71B3FEA2B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A81CB-79F2-4FF1-A9D7-DE6E308C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0E30B-168A-4581-9144-847B50C6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4EE72-E05F-46E5-9959-FA5C53C8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7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25603-1950-4F09-9210-A604EE9A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49C70-89CF-4D8E-A2F3-E409CC75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D234C-C88F-42B7-9BA7-E2CFEDFCB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A25A-5090-4B03-B47C-BD8CD0647C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C911C-998C-4142-91EB-DFEACEE54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D5A2B-A267-43B1-9B64-861312427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1FBE-7738-40F2-8951-22BF91686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84FF-4A00-49AF-B91A-335B8449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270532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>
                <a:latin typeface="NTFPreCursivefk" panose="03000400000000000000" pitchFamily="66" charset="0"/>
              </a:rPr>
              <a:t>What can a person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7566-3731-4FFB-88D9-C50FF4E4A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40117" cy="4351338"/>
          </a:xfrm>
        </p:spPr>
        <p:txBody>
          <a:bodyPr>
            <a:normAutofit lnSpcReduction="10000"/>
          </a:bodyPr>
          <a:lstStyle/>
          <a:p>
            <a:r>
              <a:rPr lang="en-GB" sz="6000" dirty="0">
                <a:latin typeface="NTFPreCursivefk" panose="03000400000000000000" pitchFamily="66" charset="0"/>
              </a:rPr>
              <a:t>Laugh           </a:t>
            </a:r>
          </a:p>
          <a:p>
            <a:r>
              <a:rPr lang="en-GB" sz="6000" dirty="0">
                <a:latin typeface="NTFPreCursivefk" panose="03000400000000000000" pitchFamily="66" charset="0"/>
              </a:rPr>
              <a:t>Run</a:t>
            </a:r>
          </a:p>
          <a:p>
            <a:r>
              <a:rPr lang="en-GB" sz="6000" dirty="0">
                <a:latin typeface="NTFPreCursivefk" panose="03000400000000000000" pitchFamily="66" charset="0"/>
              </a:rPr>
              <a:t>Cry</a:t>
            </a:r>
          </a:p>
          <a:p>
            <a:r>
              <a:rPr lang="en-GB" sz="6000" dirty="0">
                <a:latin typeface="NTFPreCursivefk" panose="03000400000000000000" pitchFamily="66" charset="0"/>
              </a:rPr>
              <a:t>Smile</a:t>
            </a:r>
          </a:p>
          <a:p>
            <a:r>
              <a:rPr lang="en-GB" sz="6000" dirty="0">
                <a:latin typeface="NTFPreCursivefk" panose="03000400000000000000" pitchFamily="66" charset="0"/>
              </a:rPr>
              <a:t>Wave</a:t>
            </a:r>
          </a:p>
          <a:p>
            <a:pPr marL="0" indent="0">
              <a:buNone/>
            </a:pPr>
            <a:endParaRPr lang="en-GB" dirty="0">
              <a:latin typeface="NTFPreCursivefk" panose="03000400000000000000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26F4C3-86C2-409C-858C-91EFF7296E06}"/>
              </a:ext>
            </a:extLst>
          </p:cNvPr>
          <p:cNvSpPr txBox="1">
            <a:spLocks/>
          </p:cNvSpPr>
          <p:nvPr/>
        </p:nvSpPr>
        <p:spPr>
          <a:xfrm>
            <a:off x="4995041" y="1825625"/>
            <a:ext cx="30401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>
                <a:latin typeface="NTFPreCursivefk" panose="03000400000000000000" pitchFamily="66" charset="0"/>
              </a:rPr>
              <a:t>Clap         </a:t>
            </a:r>
          </a:p>
          <a:p>
            <a:r>
              <a:rPr lang="en-GB" sz="6000" dirty="0">
                <a:latin typeface="NTFPreCursivefk" panose="03000400000000000000" pitchFamily="66" charset="0"/>
              </a:rPr>
              <a:t>Sing</a:t>
            </a:r>
          </a:p>
          <a:p>
            <a:r>
              <a:rPr lang="en-GB" sz="6000" dirty="0">
                <a:latin typeface="NTFPreCursivefk" panose="03000400000000000000" pitchFamily="66" charset="0"/>
              </a:rPr>
              <a:t>Shout</a:t>
            </a:r>
          </a:p>
          <a:p>
            <a:r>
              <a:rPr lang="en-GB" sz="6000" dirty="0">
                <a:latin typeface="NTFPreCursivefk" panose="03000400000000000000" pitchFamily="66" charset="0"/>
              </a:rPr>
              <a:t>Jump</a:t>
            </a:r>
          </a:p>
          <a:p>
            <a:pPr marL="0" indent="0">
              <a:buNone/>
            </a:pPr>
            <a:endParaRPr lang="en-GB" sz="6000" dirty="0">
              <a:latin typeface="NTFPreCursivefk" panose="0300040000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NTF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9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sun Royalty Free Vector Image - VectorStock">
            <a:extLst>
              <a:ext uri="{FF2B5EF4-FFF2-40B4-BE49-F238E27FC236}">
                <a16:creationId xmlns:a16="http://schemas.microsoft.com/office/drawing/2014/main" id="{9E0320FB-B6C6-41EC-A73F-1483C5F05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 bwMode="auto">
          <a:xfrm>
            <a:off x="234051" y="189187"/>
            <a:ext cx="2465793" cy="24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6C27B-16EA-4EA5-B974-B5E86B49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572" y="73573"/>
            <a:ext cx="4100055" cy="3014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BFB4FA-3393-4DC5-93EA-AD40FD0EB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090" y="1"/>
            <a:ext cx="4524611" cy="3014522"/>
          </a:xfrm>
          <a:prstGeom prst="rect">
            <a:avLst/>
          </a:prstGeom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91D062D4-6B66-4A32-B99C-2F6A6379D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8"/>
          <a:stretch/>
        </p:blipFill>
        <p:spPr bwMode="auto">
          <a:xfrm>
            <a:off x="231248" y="3422162"/>
            <a:ext cx="4309221" cy="30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AF452A94-E92D-43A2-97C3-12E8E66F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49" y="3422162"/>
            <a:ext cx="3572448" cy="26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on Behind the Clouds - Moons &amp; Space Background Wallpapers on Desktop  Nexus (Image 1408388)">
            <a:extLst>
              <a:ext uri="{FF2B5EF4-FFF2-40B4-BE49-F238E27FC236}">
                <a16:creationId xmlns:a16="http://schemas.microsoft.com/office/drawing/2014/main" id="{E55879AA-4BB3-4E85-888C-CD598F7D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33" y="3464404"/>
            <a:ext cx="42862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2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NTFPreCursivefk</vt:lpstr>
      <vt:lpstr>Office Theme</vt:lpstr>
      <vt:lpstr>What can a person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a person do?</dc:title>
  <dc:creator>Mrs Palmer</dc:creator>
  <cp:lastModifiedBy>Mrs Palmer</cp:lastModifiedBy>
  <cp:revision>2</cp:revision>
  <dcterms:created xsi:type="dcterms:W3CDTF">2021-01-13T08:00:19Z</dcterms:created>
  <dcterms:modified xsi:type="dcterms:W3CDTF">2021-01-13T08:13:03Z</dcterms:modified>
</cp:coreProperties>
</file>