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5" r:id="rId3"/>
    <p:sldId id="273" r:id="rId4"/>
    <p:sldId id="274" r:id="rId5"/>
    <p:sldId id="27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3883" autoAdjust="0"/>
  </p:normalViewPr>
  <p:slideViewPr>
    <p:cSldViewPr>
      <p:cViewPr varScale="1">
        <p:scale>
          <a:sx n="96" d="100"/>
          <a:sy n="96" d="100"/>
        </p:scale>
        <p:origin x="-64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DB254-B7A7-4366-9706-ED61D501425F}" type="datetimeFigureOut">
              <a:rPr lang="en-GB" smtClean="0"/>
              <a:pPr/>
              <a:t>09/01/2021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32A5A-03D5-4836-AD07-1690D77F75C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8786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30037-AA78-44CF-8490-FECAB507804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2E4C92-4D93-41EE-A761-B52DF240DD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m6zt24w0q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NTFPreCursivefk" panose="03000400000000000000" pitchFamily="66" charset="0"/>
              </a:rPr>
              <a:t>Daffodils by William Wordsworth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  <a:latin typeface="NTFPreCursivefk" panose="03000400000000000000" pitchFamily="66" charset="0"/>
              </a:rPr>
              <a:t>Poetry </a:t>
            </a:r>
            <a:endParaRPr lang="en-US" sz="2800" b="1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pic>
        <p:nvPicPr>
          <p:cNvPr id="5" name="Picture 2" descr="The Best Place to See Daffodils Is in This Small Town in New York - Daffodil  Destin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6FA84463-8416-4F0A-A56F-24F4E03F1FAE}"/>
              </a:ext>
            </a:extLst>
          </p:cNvPr>
          <p:cNvSpPr txBox="1">
            <a:spLocks/>
          </p:cNvSpPr>
          <p:nvPr/>
        </p:nvSpPr>
        <p:spPr>
          <a:xfrm>
            <a:off x="285720" y="428604"/>
            <a:ext cx="8458200" cy="3124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Starter: Can you match </a:t>
            </a:r>
            <a:r>
              <a:rPr lang="en-US" sz="36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the feature to the definition?</a:t>
            </a:r>
            <a:endParaRPr lang="en-US" sz="36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Rhyme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                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Repetition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Alliteration</a:t>
            </a: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400050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NTFPreCursive" pitchFamily="66" charset="0"/>
              </a:rPr>
              <a:t>Words that have the same sound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1934" y="2214554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NTFPreCursive" pitchFamily="66" charset="0"/>
              </a:rPr>
              <a:t>When words start with the same sound.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1934" y="5357826"/>
            <a:ext cx="4643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NTFPreCursive" pitchFamily="66" charset="0"/>
              </a:rPr>
              <a:t>Repeated use of sounds, words or ideas for effect.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B42BE6C7-4C70-4E43-9B55-E4EA4ED90896}"/>
              </a:ext>
            </a:extLst>
          </p:cNvPr>
          <p:cNvSpPr txBox="1">
            <a:spLocks/>
          </p:cNvSpPr>
          <p:nvPr/>
        </p:nvSpPr>
        <p:spPr>
          <a:xfrm>
            <a:off x="501674" y="457200"/>
            <a:ext cx="8458200" cy="3124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latin typeface="NTFPreCursivefk" panose="03000400000000000000" pitchFamily="66" charset="0"/>
              </a:rPr>
              <a:t>Simile: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What </a:t>
            </a:r>
            <a:r>
              <a:rPr lang="en-US" sz="4400" dirty="0">
                <a:solidFill>
                  <a:schemeClr val="tx1"/>
                </a:solidFill>
                <a:latin typeface="NTFPreCursivefk" panose="03000400000000000000" pitchFamily="66" charset="0"/>
              </a:rPr>
              <a:t>is a simile?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  <a:hlinkClick r:id="rId2"/>
              </a:rPr>
              <a:t>https://youtu.be/pm6zt24w0qU</a:t>
            </a:r>
            <a:endParaRPr lang="en-US" sz="44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3714752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latin typeface="NTFPreCursive" pitchFamily="66" charset="0"/>
              </a:rPr>
              <a:t>A simile is compares two things to show the what is similar between the two - a simile will include the words "like" or "as</a:t>
            </a:r>
            <a:endParaRPr lang="en-GB" sz="3200" dirty="0">
              <a:latin typeface="NTFPreCursive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3643314"/>
            <a:ext cx="7858180" cy="20002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Can you explain what a simile is in one sentence after watching the video?</a:t>
            </a:r>
          </a:p>
          <a:p>
            <a:pPr algn="ctr"/>
            <a:r>
              <a:rPr lang="en-GB" dirty="0" smtClean="0"/>
              <a:t>Here is my answer.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9621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CB682039-93AB-41FC-9922-59AD06D67A55}"/>
              </a:ext>
            </a:extLst>
          </p:cNvPr>
          <p:cNvSpPr txBox="1">
            <a:spLocks/>
          </p:cNvSpPr>
          <p:nvPr/>
        </p:nvSpPr>
        <p:spPr>
          <a:xfrm>
            <a:off x="533400" y="337794"/>
            <a:ext cx="8458200" cy="3124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Task- Can </a:t>
            </a:r>
            <a:r>
              <a:rPr lang="en-US" sz="3600" dirty="0">
                <a:solidFill>
                  <a:schemeClr val="tx1"/>
                </a:solidFill>
                <a:latin typeface="NTFPreCursivefk" panose="03000400000000000000" pitchFamily="66" charset="0"/>
              </a:rPr>
              <a:t>you find any similes in </a:t>
            </a:r>
            <a:r>
              <a:rPr lang="en-US" sz="36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‘Daffodils’?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Highlight</a:t>
            </a:r>
            <a:r>
              <a:rPr lang="en-US" sz="28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 and label them </a:t>
            </a:r>
            <a:r>
              <a:rPr lang="en-US" sz="28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on your copy of the </a:t>
            </a:r>
            <a:r>
              <a:rPr lang="en-US" sz="28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poem.</a:t>
            </a:r>
            <a:endParaRPr lang="en-US" sz="2800" dirty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TFPreCursivefk" panose="03000400000000000000" pitchFamily="66" charset="0"/>
              </a:rPr>
              <a:t>I wandered as lonely as a cloud.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- The speaker compares </a:t>
            </a:r>
            <a:r>
              <a:rPr lang="en-US" dirty="0">
                <a:solidFill>
                  <a:schemeClr val="tx1"/>
                </a:solidFill>
                <a:latin typeface="NTFPreCursivefk" panose="03000400000000000000" pitchFamily="66" charset="0"/>
              </a:rPr>
              <a:t>his loneliness to a single cloud.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NTFPreCursivefk" panose="03000400000000000000" pitchFamily="66" charset="0"/>
              </a:rPr>
              <a:t>Continuous as the stars that shine.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- The speaker compares </a:t>
            </a:r>
            <a:r>
              <a:rPr lang="en-US" dirty="0">
                <a:solidFill>
                  <a:schemeClr val="tx1"/>
                </a:solidFill>
                <a:latin typeface="NTFPreCursivefk" panose="03000400000000000000" pitchFamily="66" charset="0"/>
              </a:rPr>
              <a:t>an endless row of daffodils to shining stars.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65B1DCE-1076-48FA-8EB5-358E46123D83}"/>
              </a:ext>
            </a:extLst>
          </p:cNvPr>
          <p:cNvSpPr/>
          <p:nvPr/>
        </p:nvSpPr>
        <p:spPr>
          <a:xfrm>
            <a:off x="428596" y="2071678"/>
            <a:ext cx="8286808" cy="40719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Answers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8556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CB682039-93AB-41FC-9922-59AD06D67A55}"/>
              </a:ext>
            </a:extLst>
          </p:cNvPr>
          <p:cNvSpPr txBox="1">
            <a:spLocks/>
          </p:cNvSpPr>
          <p:nvPr/>
        </p:nvSpPr>
        <p:spPr>
          <a:xfrm>
            <a:off x="428596" y="500042"/>
            <a:ext cx="8458200" cy="3124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Task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Go on a hunt around your house or garden.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  <a:latin typeface="NTFPreCursivefk" panose="03000400000000000000" pitchFamily="66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tx1"/>
                </a:solidFill>
                <a:latin typeface="NTFPreCursivefk" panose="03000400000000000000" pitchFamily="66" charset="0"/>
              </a:rPr>
              <a:t>Can you write your own similes about things?</a:t>
            </a:r>
            <a:endParaRPr lang="en-US" sz="4400" dirty="0">
              <a:solidFill>
                <a:schemeClr val="tx1"/>
              </a:solidFill>
              <a:latin typeface="NTFPreCursivefk" panose="03000400000000000000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194</TotalTime>
  <Words>157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ANALYSIS</dc:title>
  <dc:creator>User</dc:creator>
  <cp:lastModifiedBy>Sue</cp:lastModifiedBy>
  <cp:revision>36</cp:revision>
  <dcterms:created xsi:type="dcterms:W3CDTF">2012-02-05T07:27:20Z</dcterms:created>
  <dcterms:modified xsi:type="dcterms:W3CDTF">2021-01-09T17:29:57Z</dcterms:modified>
</cp:coreProperties>
</file>