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88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644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87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81394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976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18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525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237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512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A4118-5E44-4880-B12F-C68C2114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6A420-0536-43A6-ADBF-51A63035D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354E6-504B-4ACB-92EC-049C2A90C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79F65-87BA-42D3-BCB8-4710BFF1B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0C9BF-8F07-4A31-82ED-D1F9D3172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01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82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87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308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263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74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632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62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C62DC3B-6704-4DB9-8903-D0DD2053ADD4}" type="datetimeFigureOut">
              <a:rPr lang="en-GB" smtClean="0"/>
              <a:t>31/01/2021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A6CAE57-096D-4563-926D-5CE5A354F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040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A64C42-233F-4C5D-8195-6C01B22AB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15579" y="772998"/>
            <a:ext cx="4851661" cy="58765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NTFPreCursive" panose="03000400000000000000" pitchFamily="66" charset="0"/>
              </a:rPr>
              <a:t>Life On Board The Endeavour</a:t>
            </a:r>
          </a:p>
        </p:txBody>
      </p:sp>
      <p:pic>
        <p:nvPicPr>
          <p:cNvPr id="5" name="Picture 4" descr="C:\Users\parmo\AppData\Local\Microsoft\Windows\INetCache\Content.Word\IMG_0481.jpg">
            <a:extLst>
              <a:ext uri="{FF2B5EF4-FFF2-40B4-BE49-F238E27FC236}">
                <a16:creationId xmlns:a16="http://schemas.microsoft.com/office/drawing/2014/main" id="{6C060B6B-F5DE-4157-BCFE-836D254FD22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008" y="1360652"/>
            <a:ext cx="8504058" cy="51271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886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6" descr="IMG_0487">
            <a:extLst>
              <a:ext uri="{FF2B5EF4-FFF2-40B4-BE49-F238E27FC236}">
                <a16:creationId xmlns:a16="http://schemas.microsoft.com/office/drawing/2014/main" id="{357B2994-2576-41AE-BE42-D96633E6E0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225" b="21803"/>
          <a:stretch>
            <a:fillRect/>
          </a:stretch>
        </p:blipFill>
        <p:spPr bwMode="auto">
          <a:xfrm>
            <a:off x="7052188" y="77154"/>
            <a:ext cx="2236787" cy="28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19" descr="IMG_0508">
            <a:extLst>
              <a:ext uri="{FF2B5EF4-FFF2-40B4-BE49-F238E27FC236}">
                <a16:creationId xmlns:a16="http://schemas.microsoft.com/office/drawing/2014/main" id="{65E56DCF-E89F-46F1-9E30-199D693D6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99" b="15540"/>
          <a:stretch>
            <a:fillRect/>
          </a:stretch>
        </p:blipFill>
        <p:spPr bwMode="auto">
          <a:xfrm>
            <a:off x="232568" y="228600"/>
            <a:ext cx="3159561" cy="2655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20" descr="IMG_0509">
            <a:extLst>
              <a:ext uri="{FF2B5EF4-FFF2-40B4-BE49-F238E27FC236}">
                <a16:creationId xmlns:a16="http://schemas.microsoft.com/office/drawing/2014/main" id="{EDA099C6-6CD3-4EF2-8118-4C5F89E40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055"/>
          <a:stretch>
            <a:fillRect/>
          </a:stretch>
        </p:blipFill>
        <p:spPr bwMode="auto">
          <a:xfrm>
            <a:off x="3705993" y="279518"/>
            <a:ext cx="2928905" cy="2573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5C5C34F1-1487-47D1-88B7-5BAC5434F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915" y="2145190"/>
            <a:ext cx="1933575" cy="492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Ships Wheel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B9F79153-6491-4783-AA50-E2F73D885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1323" y="2201129"/>
            <a:ext cx="1933575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Rudder Pully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BD15C3C-34C3-4163-9BDB-AA45076BD9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C79186C3-9DDC-44A5-B80F-07D038F40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EAE2E3C5-E362-433F-A1B4-F69D5703A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14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Text Box 5">
            <a:extLst>
              <a:ext uri="{FF2B5EF4-FFF2-40B4-BE49-F238E27FC236}">
                <a16:creationId xmlns:a16="http://schemas.microsoft.com/office/drawing/2014/main" id="{B53E87DA-F3EE-4C05-B3BE-3ABE36221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9623" y="652790"/>
            <a:ext cx="1933575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</a:rPr>
              <a:t>Anchor</a:t>
            </a:r>
          </a:p>
        </p:txBody>
      </p:sp>
      <p:pic>
        <p:nvPicPr>
          <p:cNvPr id="2064" name="Picture 5" descr="IMG_0486">
            <a:extLst>
              <a:ext uri="{FF2B5EF4-FFF2-40B4-BE49-F238E27FC236}">
                <a16:creationId xmlns:a16="http://schemas.microsoft.com/office/drawing/2014/main" id="{2E091184-F77E-4429-AB85-04D03863D4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67" y="3059112"/>
            <a:ext cx="2559793" cy="3409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7" descr="IMG_0504">
            <a:extLst>
              <a:ext uri="{FF2B5EF4-FFF2-40B4-BE49-F238E27FC236}">
                <a16:creationId xmlns:a16="http://schemas.microsoft.com/office/drawing/2014/main" id="{1E8E56A1-A086-4B57-B1AD-9B24932CC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393" y="-130809"/>
            <a:ext cx="2262188" cy="301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Picture 4" descr="IMG_0485">
            <a:extLst>
              <a:ext uri="{FF2B5EF4-FFF2-40B4-BE49-F238E27FC236}">
                <a16:creationId xmlns:a16="http://schemas.microsoft.com/office/drawing/2014/main" id="{901A1715-54C5-4F87-9FA4-51CF87298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16409"/>
          <a:stretch>
            <a:fillRect/>
          </a:stretch>
        </p:blipFill>
        <p:spPr bwMode="auto">
          <a:xfrm>
            <a:off x="3175819" y="3066675"/>
            <a:ext cx="3038168" cy="340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2">
            <a:extLst>
              <a:ext uri="{FF2B5EF4-FFF2-40B4-BE49-F238E27FC236}">
                <a16:creationId xmlns:a16="http://schemas.microsoft.com/office/drawing/2014/main" id="{7EC5071E-D9F5-40FF-9C06-24DB16BBE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23" y="4929515"/>
            <a:ext cx="1511725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Fore Mast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102D032B-A5EB-4A1A-BCC5-77958A82D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7978" y="3212953"/>
            <a:ext cx="1924050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Main Mast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sp>
        <p:nvSpPr>
          <p:cNvPr id="13" name="Text Box 17">
            <a:extLst>
              <a:ext uri="{FF2B5EF4-FFF2-40B4-BE49-F238E27FC236}">
                <a16:creationId xmlns:a16="http://schemas.microsoft.com/office/drawing/2014/main" id="{661AE792-09EA-48A7-94ED-EF33F1A83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4317" y="2046647"/>
            <a:ext cx="1000535" cy="584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Bow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9">
            <a:extLst>
              <a:ext uri="{FF2B5EF4-FFF2-40B4-BE49-F238E27FC236}">
                <a16:creationId xmlns:a16="http://schemas.microsoft.com/office/drawing/2014/main" id="{37CA33EC-EF99-433E-815C-14842AD74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819" y="18588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6" name="Rectangle 20">
            <a:extLst>
              <a:ext uri="{FF2B5EF4-FFF2-40B4-BE49-F238E27FC236}">
                <a16:creationId xmlns:a16="http://schemas.microsoft.com/office/drawing/2014/main" id="{F3F482A2-83FC-492D-99A8-B8B98AB53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819" y="2316002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9" name="Rectangle 26">
            <a:extLst>
              <a:ext uri="{FF2B5EF4-FFF2-40B4-BE49-F238E27FC236}">
                <a16:creationId xmlns:a16="http://schemas.microsoft.com/office/drawing/2014/main" id="{74F4E8A1-D884-4A26-96CA-7ABB6DEB81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819" y="368760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GB" alt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GB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6" name="Picture 25" descr="C:\Users\parmo\AppData\Local\Microsoft\Windows\INetCache\Content.Word\IMG_0494.jpg">
            <a:extLst>
              <a:ext uri="{FF2B5EF4-FFF2-40B4-BE49-F238E27FC236}">
                <a16:creationId xmlns:a16="http://schemas.microsoft.com/office/drawing/2014/main" id="{0461373D-C12E-402D-97A8-B32C718F2EE0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153348" y="3500940"/>
            <a:ext cx="3334115" cy="246558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 Box 17">
            <a:extLst>
              <a:ext uri="{FF2B5EF4-FFF2-40B4-BE49-F238E27FC236}">
                <a16:creationId xmlns:a16="http://schemas.microsoft.com/office/drawing/2014/main" id="{BC666CF5-6A2A-4FD3-AB48-BF7871836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679" y="5452735"/>
            <a:ext cx="1519063" cy="584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3200" dirty="0"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Spanker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9" name="Picture 28" descr="C:\Users\parmo\AppData\Local\Microsoft\Windows\INetCache\Content.Word\IMG_0489.jpg">
            <a:extLst>
              <a:ext uri="{FF2B5EF4-FFF2-40B4-BE49-F238E27FC236}">
                <a16:creationId xmlns:a16="http://schemas.microsoft.com/office/drawing/2014/main" id="{F86BE73D-2027-42E8-A761-9E25A9421A3B}"/>
              </a:ext>
            </a:extLst>
          </p:cNvPr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96" r="12739"/>
          <a:stretch/>
        </p:blipFill>
        <p:spPr bwMode="auto">
          <a:xfrm rot="5400000">
            <a:off x="9295471" y="3121811"/>
            <a:ext cx="2798130" cy="284543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Text Box 17">
            <a:extLst>
              <a:ext uri="{FF2B5EF4-FFF2-40B4-BE49-F238E27FC236}">
                <a16:creationId xmlns:a16="http://schemas.microsoft.com/office/drawing/2014/main" id="{2A7DFF07-E326-42B4-A97C-7D5265275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8975" y="4462831"/>
            <a:ext cx="2465583" cy="107721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Bowsprit or Jib-broom</a:t>
            </a:r>
            <a:r>
              <a:rPr kumimoji="0" lang="en-US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08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parmo\AppData\Local\Microsoft\Windows\INetCache\Content.Word\IMG_0492.jpg">
            <a:extLst>
              <a:ext uri="{FF2B5EF4-FFF2-40B4-BE49-F238E27FC236}">
                <a16:creationId xmlns:a16="http://schemas.microsoft.com/office/drawing/2014/main" id="{9E45ED76-96AE-4152-BEB5-1CD182FFA1A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83165" y="457609"/>
            <a:ext cx="3431816" cy="283051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2F1407D6-226F-43DB-835A-9CEAE8A3C3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915" y="2145190"/>
            <a:ext cx="1933575" cy="492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Shrouds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pic>
        <p:nvPicPr>
          <p:cNvPr id="6" name="Picture 5" descr="C:\Users\parmo\AppData\Local\Microsoft\Windows\INetCache\Content.Word\IMG_0500.jpg">
            <a:extLst>
              <a:ext uri="{FF2B5EF4-FFF2-40B4-BE49-F238E27FC236}">
                <a16:creationId xmlns:a16="http://schemas.microsoft.com/office/drawing/2014/main" id="{B83885D7-ACB5-4552-B08C-46D5894C099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13260" y="467734"/>
            <a:ext cx="3114508" cy="265097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4">
            <a:extLst>
              <a:ext uri="{FF2B5EF4-FFF2-40B4-BE49-F238E27FC236}">
                <a16:creationId xmlns:a16="http://schemas.microsoft.com/office/drawing/2014/main" id="{D42BC8DF-9600-4625-8470-C14B7B60D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7135" y="2858028"/>
            <a:ext cx="1933575" cy="492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latin typeface="NTFPreCursive" panose="03000400000000000000" pitchFamily="66" charset="0"/>
                <a:cs typeface="Times New Roman" panose="02020603050405020304" pitchFamily="18" charset="0"/>
              </a:rPr>
              <a:t>Rigging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pic>
        <p:nvPicPr>
          <p:cNvPr id="8" name="Picture 7" descr="C:\Users\parmo\AppData\Local\Microsoft\Windows\INetCache\Content.Word\IMG_0503.jpg">
            <a:extLst>
              <a:ext uri="{FF2B5EF4-FFF2-40B4-BE49-F238E27FC236}">
                <a16:creationId xmlns:a16="http://schemas.microsoft.com/office/drawing/2014/main" id="{88BB249A-3D63-4EAB-AF82-2FFFB4C375DC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1851" y="186801"/>
            <a:ext cx="3329940" cy="24987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 Box 4">
            <a:extLst>
              <a:ext uri="{FF2B5EF4-FFF2-40B4-BE49-F238E27FC236}">
                <a16:creationId xmlns:a16="http://schemas.microsoft.com/office/drawing/2014/main" id="{48AA2FAB-3A51-446B-BFBB-018535AC9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3509" y="2204183"/>
            <a:ext cx="1933575" cy="492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cs typeface="Times New Roman" panose="02020603050405020304" pitchFamily="18" charset="0"/>
              </a:rPr>
              <a:t>P</a:t>
            </a:r>
            <a:r>
              <a:rPr lang="en-US" altLang="en-US" sz="2600" dirty="0">
                <a:latin typeface="NTFPreCursive" panose="03000400000000000000" pitchFamily="66" charset="0"/>
                <a:cs typeface="Times New Roman" panose="02020603050405020304" pitchFamily="18" charset="0"/>
              </a:rPr>
              <a:t>oop Deck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pic>
        <p:nvPicPr>
          <p:cNvPr id="10" name="Picture 9" descr="C:\Users\parmo\AppData\Local\Microsoft\Windows\INetCache\Content.Word\IMG_0502.jpg">
            <a:extLst>
              <a:ext uri="{FF2B5EF4-FFF2-40B4-BE49-F238E27FC236}">
                <a16:creationId xmlns:a16="http://schemas.microsoft.com/office/drawing/2014/main" id="{24D4D7E4-C0B7-4EE6-B6DB-759614A089E0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406" y="3869312"/>
            <a:ext cx="3361362" cy="253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 Box 4">
            <a:extLst>
              <a:ext uri="{FF2B5EF4-FFF2-40B4-BE49-F238E27FC236}">
                <a16:creationId xmlns:a16="http://schemas.microsoft.com/office/drawing/2014/main" id="{585AD027-0C41-4829-9BD6-160825292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299" y="5603345"/>
            <a:ext cx="1933575" cy="492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600" dirty="0">
                <a:latin typeface="NTFPreCursive" panose="03000400000000000000" pitchFamily="66" charset="0"/>
                <a:cs typeface="Times New Roman" panose="02020603050405020304" pitchFamily="18" charset="0"/>
              </a:rPr>
              <a:t>Quarter Deck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pic>
        <p:nvPicPr>
          <p:cNvPr id="12" name="Picture 11" descr="C:\Users\parmo\AppData\Local\Microsoft\Windows\INetCache\Content.Word\IMG_0512.jpg">
            <a:extLst>
              <a:ext uri="{FF2B5EF4-FFF2-40B4-BE49-F238E27FC236}">
                <a16:creationId xmlns:a16="http://schemas.microsoft.com/office/drawing/2014/main" id="{867A0A62-C944-4E96-AA4F-D323F112572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552163" y="3927596"/>
            <a:ext cx="3233111" cy="2392974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 Box 4">
            <a:extLst>
              <a:ext uri="{FF2B5EF4-FFF2-40B4-BE49-F238E27FC236}">
                <a16:creationId xmlns:a16="http://schemas.microsoft.com/office/drawing/2014/main" id="{35BB9143-ED31-41BF-8081-FB01F2FAA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8718" y="5324659"/>
            <a:ext cx="1933575" cy="4924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cs typeface="Times New Roman" panose="02020603050405020304" pitchFamily="18" charset="0"/>
              </a:rPr>
              <a:t>Spar Deck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pic>
        <p:nvPicPr>
          <p:cNvPr id="14" name="Picture 13" descr="C:\Users\parmo\AppData\Local\Microsoft\Windows\INetCache\Content.Word\IMG_0483.jpg">
            <a:extLst>
              <a:ext uri="{FF2B5EF4-FFF2-40B4-BE49-F238E27FC236}">
                <a16:creationId xmlns:a16="http://schemas.microsoft.com/office/drawing/2014/main" id="{FAE08C16-1F8A-488B-92AE-3BD25D4BCE1A}"/>
              </a:ext>
            </a:extLst>
          </p:cNvPr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2626" r="20779" b="-1"/>
          <a:stretch/>
        </p:blipFill>
        <p:spPr bwMode="auto">
          <a:xfrm rot="5400000">
            <a:off x="6668163" y="3364731"/>
            <a:ext cx="3431818" cy="283051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938F1C1D-42FC-4388-8B35-A8107B0AF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8020" y="5649512"/>
            <a:ext cx="3289915" cy="89255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  <a:cs typeface="Times New Roman" panose="02020603050405020304" pitchFamily="18" charset="0"/>
              </a:rPr>
              <a:t>Stern, Captain’s Cabin and Rudder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pic>
        <p:nvPicPr>
          <p:cNvPr id="16" name="Picture 15" descr="C:\Users\parmo\AppData\Local\Microsoft\Windows\INetCache\Content.Word\IMG_0515.jpg">
            <a:extLst>
              <a:ext uri="{FF2B5EF4-FFF2-40B4-BE49-F238E27FC236}">
                <a16:creationId xmlns:a16="http://schemas.microsoft.com/office/drawing/2014/main" id="{E957765A-B73A-45A9-9A18-178B04DC9696}"/>
              </a:ext>
            </a:extLst>
          </p:cNvPr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048226" y="1490046"/>
            <a:ext cx="3989561" cy="17251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 Box 4">
            <a:extLst>
              <a:ext uri="{FF2B5EF4-FFF2-40B4-BE49-F238E27FC236}">
                <a16:creationId xmlns:a16="http://schemas.microsoft.com/office/drawing/2014/main" id="{9A37BEBE-6BFC-4B27-9E95-FA015BDF1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0419" y="2150142"/>
            <a:ext cx="1933575" cy="95410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</a:rPr>
              <a:t>Crows Nest or Look Out Post</a:t>
            </a:r>
          </a:p>
        </p:txBody>
      </p:sp>
    </p:spTree>
    <p:extLst>
      <p:ext uri="{BB962C8B-B14F-4D97-AF65-F5344CB8AC3E}">
        <p14:creationId xmlns:p14="http://schemas.microsoft.com/office/powerpoint/2010/main" val="784653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ating Area with Frayed Ropes for Wiping Hands. HM Bark Endeavour. Australian National Maritime Museum, Sydney">
            <a:extLst>
              <a:ext uri="{FF2B5EF4-FFF2-40B4-BE49-F238E27FC236}">
                <a16:creationId xmlns:a16="http://schemas.microsoft.com/office/drawing/2014/main" id="{7CCC76F9-6F52-43E6-8C0E-406BC6302135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75"/>
          <a:stretch/>
        </p:blipFill>
        <p:spPr bwMode="auto">
          <a:xfrm>
            <a:off x="167148" y="776749"/>
            <a:ext cx="5928852" cy="419837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827AA64E-4FEC-4831-82A3-9B2C6856D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2644" y="5203022"/>
            <a:ext cx="2603885" cy="76944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4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NTFPreCursive" panose="03000400000000000000" pitchFamily="66" charset="0"/>
              </a:rPr>
              <a:t>Eatin</a:t>
            </a:r>
            <a:r>
              <a:rPr lang="en-US" altLang="en-US" sz="4400" dirty="0">
                <a:latin typeface="NTFPreCursive" panose="03000400000000000000" pitchFamily="66" charset="0"/>
              </a:rPr>
              <a:t>g area</a:t>
            </a:r>
            <a:endParaRPr kumimoji="0" lang="en-US" alt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NTFPreCursive" panose="03000400000000000000" pitchFamily="66" charset="0"/>
            </a:endParaRPr>
          </a:p>
        </p:txBody>
      </p:sp>
      <p:pic>
        <p:nvPicPr>
          <p:cNvPr id="6" name="Picture 5" descr="Sleeping Bunk. HM Bark Endeavour. Australian National Maritime Museum, Sydney">
            <a:extLst>
              <a:ext uri="{FF2B5EF4-FFF2-40B4-BE49-F238E27FC236}">
                <a16:creationId xmlns:a16="http://schemas.microsoft.com/office/drawing/2014/main" id="{19CD2244-0D44-4988-A556-06B7E59D7CEB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76"/>
          <a:stretch/>
        </p:blipFill>
        <p:spPr bwMode="auto">
          <a:xfrm>
            <a:off x="6272981" y="776749"/>
            <a:ext cx="5628548" cy="419837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 Box 2">
            <a:extLst>
              <a:ext uri="{FF2B5EF4-FFF2-40B4-BE49-F238E27FC236}">
                <a16:creationId xmlns:a16="http://schemas.microsoft.com/office/drawing/2014/main" id="{DD18A935-A3AB-41F4-B949-A8F381109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9624" y="5152238"/>
            <a:ext cx="2969732" cy="8710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4400" dirty="0">
                <a:effectLst/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Sleeping </a:t>
            </a:r>
            <a:r>
              <a:rPr lang="en-GB" sz="4400" dirty="0"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GB" sz="4400" dirty="0">
                <a:effectLst/>
                <a:latin typeface="NTFPreCursive" panose="030004000000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unks</a:t>
            </a:r>
            <a:endParaRPr lang="en-GB" sz="2000" dirty="0">
              <a:effectLst/>
              <a:latin typeface="NTFPreCursive" panose="030004000000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48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986F5B0-1014-44F3-9268-68AC7088DA28}"/>
              </a:ext>
            </a:extLst>
          </p:cNvPr>
          <p:cNvSpPr txBox="1"/>
          <p:nvPr/>
        </p:nvSpPr>
        <p:spPr>
          <a:xfrm>
            <a:off x="961533" y="678730"/>
            <a:ext cx="1088795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NTFPreCursive" panose="03000400000000000000" pitchFamily="66" charset="0"/>
              </a:rPr>
              <a:t>Your Task: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5400" dirty="0">
                <a:latin typeface="NTFPreCursive" panose="03000400000000000000" pitchFamily="66" charset="0"/>
              </a:rPr>
              <a:t>Label the parts of the Endeavour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5400" dirty="0">
                <a:latin typeface="NTFPreCursive" panose="03000400000000000000" pitchFamily="66" charset="0"/>
              </a:rPr>
              <a:t>Research and write a sentence about each part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5400" dirty="0">
                <a:latin typeface="NTFPreCursive" panose="03000400000000000000" pitchFamily="66" charset="0"/>
              </a:rPr>
              <a:t>Think about what life would have been like onboard the Endeavour.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95993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26</TotalTime>
  <Words>75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NTFPreCursive</vt:lpstr>
      <vt:lpstr>Times New Roman</vt:lpstr>
      <vt:lpstr>Tw Cen MT</vt:lpstr>
      <vt:lpstr>Droplet</vt:lpstr>
      <vt:lpstr>Life On Board The Endeavour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On Board The Endeavour</dc:title>
  <dc:creator>rebecca palmer</dc:creator>
  <cp:lastModifiedBy>rebecca palmer</cp:lastModifiedBy>
  <cp:revision>6</cp:revision>
  <dcterms:created xsi:type="dcterms:W3CDTF">2021-01-31T13:35:59Z</dcterms:created>
  <dcterms:modified xsi:type="dcterms:W3CDTF">2021-01-31T19:25:30Z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592456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