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536"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5007ddb3afe38fd5" providerId="LiveId" clId="{BDEEDAED-871E-4534-9B94-7AB2F21E7D87}"/>
    <pc:docChg chg="custSel addSld delSld modSld">
      <pc:chgData name="" userId="5007ddb3afe38fd5" providerId="LiveId" clId="{BDEEDAED-871E-4534-9B94-7AB2F21E7D87}" dt="2021-01-24T12:45:32.454" v="1888" actId="20577"/>
      <pc:docMkLst>
        <pc:docMk/>
      </pc:docMkLst>
      <pc:sldChg chg="modSp">
        <pc:chgData name="" userId="5007ddb3afe38fd5" providerId="LiveId" clId="{BDEEDAED-871E-4534-9B94-7AB2F21E7D87}" dt="2021-01-24T12:45:32.454" v="1888" actId="20577"/>
        <pc:sldMkLst>
          <pc:docMk/>
          <pc:sldMk cId="2689097496" sldId="259"/>
        </pc:sldMkLst>
        <pc:spChg chg="mod">
          <ac:chgData name="" userId="5007ddb3afe38fd5" providerId="LiveId" clId="{BDEEDAED-871E-4534-9B94-7AB2F21E7D87}" dt="2021-01-24T12:45:32.454" v="1888" actId="20577"/>
          <ac:spMkLst>
            <pc:docMk/>
            <pc:sldMk cId="2689097496" sldId="259"/>
            <ac:spMk id="3" creationId="{E51CEDB3-320E-4CAE-B3F2-9AD4B52BBD3E}"/>
          </ac:spMkLst>
        </pc:spChg>
      </pc:sldChg>
      <pc:sldChg chg="addSp delSp modSp add">
        <pc:chgData name="" userId="5007ddb3afe38fd5" providerId="LiveId" clId="{BDEEDAED-871E-4534-9B94-7AB2F21E7D87}" dt="2021-01-24T12:44:38.804" v="1675" actId="1076"/>
        <pc:sldMkLst>
          <pc:docMk/>
          <pc:sldMk cId="384895050" sldId="260"/>
        </pc:sldMkLst>
        <pc:spChg chg="del">
          <ac:chgData name="" userId="5007ddb3afe38fd5" providerId="LiveId" clId="{BDEEDAED-871E-4534-9B94-7AB2F21E7D87}" dt="2021-01-24T12:18:15.029" v="1" actId="478"/>
          <ac:spMkLst>
            <pc:docMk/>
            <pc:sldMk cId="384895050" sldId="260"/>
            <ac:spMk id="2" creationId="{C3B189CF-D32D-4A36-97A2-E04D718EB97A}"/>
          </ac:spMkLst>
        </pc:spChg>
        <pc:spChg chg="del">
          <ac:chgData name="" userId="5007ddb3afe38fd5" providerId="LiveId" clId="{BDEEDAED-871E-4534-9B94-7AB2F21E7D87}" dt="2021-01-24T12:18:15.029" v="1" actId="478"/>
          <ac:spMkLst>
            <pc:docMk/>
            <pc:sldMk cId="384895050" sldId="260"/>
            <ac:spMk id="3" creationId="{28D915BE-FAD0-4577-A1F0-E9BFFCE660C1}"/>
          </ac:spMkLst>
        </pc:spChg>
        <pc:spChg chg="add mod">
          <ac:chgData name="" userId="5007ddb3afe38fd5" providerId="LiveId" clId="{BDEEDAED-871E-4534-9B94-7AB2F21E7D87}" dt="2021-01-24T12:25:56.460" v="229" actId="20577"/>
          <ac:spMkLst>
            <pc:docMk/>
            <pc:sldMk cId="384895050" sldId="260"/>
            <ac:spMk id="4" creationId="{6E4D6CC1-3CD4-4E4B-8A42-2DE5790FB58E}"/>
          </ac:spMkLst>
        </pc:spChg>
        <pc:spChg chg="add del mod">
          <ac:chgData name="" userId="5007ddb3afe38fd5" providerId="LiveId" clId="{BDEEDAED-871E-4534-9B94-7AB2F21E7D87}" dt="2021-01-24T12:37:17.924" v="692" actId="478"/>
          <ac:spMkLst>
            <pc:docMk/>
            <pc:sldMk cId="384895050" sldId="260"/>
            <ac:spMk id="5" creationId="{873DCF83-A0AB-4EDE-AE7B-1EC14557827F}"/>
          </ac:spMkLst>
        </pc:spChg>
        <pc:spChg chg="add mod">
          <ac:chgData name="" userId="5007ddb3afe38fd5" providerId="LiveId" clId="{BDEEDAED-871E-4534-9B94-7AB2F21E7D87}" dt="2021-01-24T12:44:10.014" v="1672" actId="20577"/>
          <ac:spMkLst>
            <pc:docMk/>
            <pc:sldMk cId="384895050" sldId="260"/>
            <ac:spMk id="7" creationId="{3A0790B7-3C31-4B08-B8D2-71630752561A}"/>
          </ac:spMkLst>
        </pc:spChg>
        <pc:picChg chg="add mod">
          <ac:chgData name="" userId="5007ddb3afe38fd5" providerId="LiveId" clId="{BDEEDAED-871E-4534-9B94-7AB2F21E7D87}" dt="2021-01-24T12:26:44.014" v="234" actId="1076"/>
          <ac:picMkLst>
            <pc:docMk/>
            <pc:sldMk cId="384895050" sldId="260"/>
            <ac:picMk id="6" creationId="{B50A0933-0578-43FF-B8C4-4E9D75D4EBBB}"/>
          </ac:picMkLst>
        </pc:picChg>
        <pc:picChg chg="add mod">
          <ac:chgData name="" userId="5007ddb3afe38fd5" providerId="LiveId" clId="{BDEEDAED-871E-4534-9B94-7AB2F21E7D87}" dt="2021-01-24T12:44:38.804" v="1675" actId="1076"/>
          <ac:picMkLst>
            <pc:docMk/>
            <pc:sldMk cId="384895050" sldId="260"/>
            <ac:picMk id="4098" creationId="{CD0CADEF-97B4-4C41-8655-96047C50E89B}"/>
          </ac:picMkLst>
        </pc:picChg>
      </pc:sldChg>
      <pc:sldChg chg="modSp add del">
        <pc:chgData name="" userId="5007ddb3afe38fd5" providerId="LiveId" clId="{BDEEDAED-871E-4534-9B94-7AB2F21E7D87}" dt="2021-01-24T12:45:07.469" v="1767" actId="2696"/>
        <pc:sldMkLst>
          <pc:docMk/>
          <pc:sldMk cId="3306308801" sldId="261"/>
        </pc:sldMkLst>
        <pc:spChg chg="mod">
          <ac:chgData name="" userId="5007ddb3afe38fd5" providerId="LiveId" clId="{BDEEDAED-871E-4534-9B94-7AB2F21E7D87}" dt="2021-01-24T12:45:04.087" v="1766" actId="20577"/>
          <ac:spMkLst>
            <pc:docMk/>
            <pc:sldMk cId="3306308801" sldId="261"/>
            <ac:spMk id="2" creationId="{AAC391E2-A9C0-4E57-BFA8-3203E96DDE3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C4ED-28B2-4CD2-9D20-921E29B61A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6A5D98-3A29-4019-B821-88E600C02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D7D9D6-D2B3-48E4-B8D5-C3A147656AA1}"/>
              </a:ext>
            </a:extLst>
          </p:cNvPr>
          <p:cNvSpPr>
            <a:spLocks noGrp="1"/>
          </p:cNvSpPr>
          <p:nvPr>
            <p:ph type="dt" sz="half" idx="10"/>
          </p:nvPr>
        </p:nvSpPr>
        <p:spPr/>
        <p:txBody>
          <a:bodyPr/>
          <a:lstStyle/>
          <a:p>
            <a:fld id="{9B9FDAF9-6F2A-4404-BE11-A13F92F7EF2B}" type="datetimeFigureOut">
              <a:rPr lang="en-GB" smtClean="0"/>
              <a:t>24/01/2021</a:t>
            </a:fld>
            <a:endParaRPr lang="en-GB"/>
          </a:p>
        </p:txBody>
      </p:sp>
      <p:sp>
        <p:nvSpPr>
          <p:cNvPr id="5" name="Footer Placeholder 4">
            <a:extLst>
              <a:ext uri="{FF2B5EF4-FFF2-40B4-BE49-F238E27FC236}">
                <a16:creationId xmlns:a16="http://schemas.microsoft.com/office/drawing/2014/main" id="{BAF0BAA0-1815-414B-AED0-6801B5FBC1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B787B6-07E1-4B6F-8D41-EF85C21440CA}"/>
              </a:ext>
            </a:extLst>
          </p:cNvPr>
          <p:cNvSpPr>
            <a:spLocks noGrp="1"/>
          </p:cNvSpPr>
          <p:nvPr>
            <p:ph type="sldNum" sz="quarter" idx="12"/>
          </p:nvPr>
        </p:nvSpPr>
        <p:spPr/>
        <p:txBody>
          <a:bodyPr/>
          <a:lstStyle/>
          <a:p>
            <a:fld id="{453A0C25-978B-4A9B-9B03-E64CFE061B07}" type="slidenum">
              <a:rPr lang="en-GB" smtClean="0"/>
              <a:t>‹#›</a:t>
            </a:fld>
            <a:endParaRPr lang="en-GB"/>
          </a:p>
        </p:txBody>
      </p:sp>
    </p:spTree>
    <p:extLst>
      <p:ext uri="{BB962C8B-B14F-4D97-AF65-F5344CB8AC3E}">
        <p14:creationId xmlns:p14="http://schemas.microsoft.com/office/powerpoint/2010/main" val="185017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07A38-BE2E-4A01-A0E7-A8702A3DC1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D59FF1-1A86-4F42-8882-93E6A8CE17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9B474F-FDFC-42EC-A877-0301ADD39D93}"/>
              </a:ext>
            </a:extLst>
          </p:cNvPr>
          <p:cNvSpPr>
            <a:spLocks noGrp="1"/>
          </p:cNvSpPr>
          <p:nvPr>
            <p:ph type="dt" sz="half" idx="10"/>
          </p:nvPr>
        </p:nvSpPr>
        <p:spPr/>
        <p:txBody>
          <a:bodyPr/>
          <a:lstStyle/>
          <a:p>
            <a:fld id="{9B9FDAF9-6F2A-4404-BE11-A13F92F7EF2B}" type="datetimeFigureOut">
              <a:rPr lang="en-GB" smtClean="0"/>
              <a:t>24/01/2021</a:t>
            </a:fld>
            <a:endParaRPr lang="en-GB"/>
          </a:p>
        </p:txBody>
      </p:sp>
      <p:sp>
        <p:nvSpPr>
          <p:cNvPr id="5" name="Footer Placeholder 4">
            <a:extLst>
              <a:ext uri="{FF2B5EF4-FFF2-40B4-BE49-F238E27FC236}">
                <a16:creationId xmlns:a16="http://schemas.microsoft.com/office/drawing/2014/main" id="{E0DC813C-B7D5-424C-B2A3-7CD266A976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86037C-E4D8-4D05-95DA-71A1C13C2E79}"/>
              </a:ext>
            </a:extLst>
          </p:cNvPr>
          <p:cNvSpPr>
            <a:spLocks noGrp="1"/>
          </p:cNvSpPr>
          <p:nvPr>
            <p:ph type="sldNum" sz="quarter" idx="12"/>
          </p:nvPr>
        </p:nvSpPr>
        <p:spPr/>
        <p:txBody>
          <a:bodyPr/>
          <a:lstStyle/>
          <a:p>
            <a:fld id="{453A0C25-978B-4A9B-9B03-E64CFE061B07}" type="slidenum">
              <a:rPr lang="en-GB" smtClean="0"/>
              <a:t>‹#›</a:t>
            </a:fld>
            <a:endParaRPr lang="en-GB"/>
          </a:p>
        </p:txBody>
      </p:sp>
    </p:spTree>
    <p:extLst>
      <p:ext uri="{BB962C8B-B14F-4D97-AF65-F5344CB8AC3E}">
        <p14:creationId xmlns:p14="http://schemas.microsoft.com/office/powerpoint/2010/main" val="167048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ADF7A3-6056-4462-B978-835AA63534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D2986F-8110-4C6C-B1E4-677B3B08CB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892BE5-CAE9-4EF8-BAA2-8115A76E679A}"/>
              </a:ext>
            </a:extLst>
          </p:cNvPr>
          <p:cNvSpPr>
            <a:spLocks noGrp="1"/>
          </p:cNvSpPr>
          <p:nvPr>
            <p:ph type="dt" sz="half" idx="10"/>
          </p:nvPr>
        </p:nvSpPr>
        <p:spPr/>
        <p:txBody>
          <a:bodyPr/>
          <a:lstStyle/>
          <a:p>
            <a:fld id="{9B9FDAF9-6F2A-4404-BE11-A13F92F7EF2B}" type="datetimeFigureOut">
              <a:rPr lang="en-GB" smtClean="0"/>
              <a:t>24/01/2021</a:t>
            </a:fld>
            <a:endParaRPr lang="en-GB"/>
          </a:p>
        </p:txBody>
      </p:sp>
      <p:sp>
        <p:nvSpPr>
          <p:cNvPr id="5" name="Footer Placeholder 4">
            <a:extLst>
              <a:ext uri="{FF2B5EF4-FFF2-40B4-BE49-F238E27FC236}">
                <a16:creationId xmlns:a16="http://schemas.microsoft.com/office/drawing/2014/main" id="{CD31D5B7-5769-4A7E-A35F-04BC97F38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6DB610-3805-4D91-8E2F-960CAB2EDBA9}"/>
              </a:ext>
            </a:extLst>
          </p:cNvPr>
          <p:cNvSpPr>
            <a:spLocks noGrp="1"/>
          </p:cNvSpPr>
          <p:nvPr>
            <p:ph type="sldNum" sz="quarter" idx="12"/>
          </p:nvPr>
        </p:nvSpPr>
        <p:spPr/>
        <p:txBody>
          <a:bodyPr/>
          <a:lstStyle/>
          <a:p>
            <a:fld id="{453A0C25-978B-4A9B-9B03-E64CFE061B07}" type="slidenum">
              <a:rPr lang="en-GB" smtClean="0"/>
              <a:t>‹#›</a:t>
            </a:fld>
            <a:endParaRPr lang="en-GB"/>
          </a:p>
        </p:txBody>
      </p:sp>
    </p:spTree>
    <p:extLst>
      <p:ext uri="{BB962C8B-B14F-4D97-AF65-F5344CB8AC3E}">
        <p14:creationId xmlns:p14="http://schemas.microsoft.com/office/powerpoint/2010/main" val="240758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B251-2A0A-4EAC-9309-6FFCAA7CB6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C52FE-1432-4B25-AD1E-52114E1CAE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2E0BC2-51B1-48FC-8B92-7E09C2C06C38}"/>
              </a:ext>
            </a:extLst>
          </p:cNvPr>
          <p:cNvSpPr>
            <a:spLocks noGrp="1"/>
          </p:cNvSpPr>
          <p:nvPr>
            <p:ph type="dt" sz="half" idx="10"/>
          </p:nvPr>
        </p:nvSpPr>
        <p:spPr/>
        <p:txBody>
          <a:bodyPr/>
          <a:lstStyle/>
          <a:p>
            <a:fld id="{9B9FDAF9-6F2A-4404-BE11-A13F92F7EF2B}" type="datetimeFigureOut">
              <a:rPr lang="en-GB" smtClean="0"/>
              <a:t>24/01/2021</a:t>
            </a:fld>
            <a:endParaRPr lang="en-GB"/>
          </a:p>
        </p:txBody>
      </p:sp>
      <p:sp>
        <p:nvSpPr>
          <p:cNvPr id="5" name="Footer Placeholder 4">
            <a:extLst>
              <a:ext uri="{FF2B5EF4-FFF2-40B4-BE49-F238E27FC236}">
                <a16:creationId xmlns:a16="http://schemas.microsoft.com/office/drawing/2014/main" id="{F9ABB8A6-9C96-4DC9-A6FA-83400CEF2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85D17A-BA92-4308-A2D6-C2B1B7731A87}"/>
              </a:ext>
            </a:extLst>
          </p:cNvPr>
          <p:cNvSpPr>
            <a:spLocks noGrp="1"/>
          </p:cNvSpPr>
          <p:nvPr>
            <p:ph type="sldNum" sz="quarter" idx="12"/>
          </p:nvPr>
        </p:nvSpPr>
        <p:spPr/>
        <p:txBody>
          <a:bodyPr/>
          <a:lstStyle/>
          <a:p>
            <a:fld id="{453A0C25-978B-4A9B-9B03-E64CFE061B07}" type="slidenum">
              <a:rPr lang="en-GB" smtClean="0"/>
              <a:t>‹#›</a:t>
            </a:fld>
            <a:endParaRPr lang="en-GB"/>
          </a:p>
        </p:txBody>
      </p:sp>
    </p:spTree>
    <p:extLst>
      <p:ext uri="{BB962C8B-B14F-4D97-AF65-F5344CB8AC3E}">
        <p14:creationId xmlns:p14="http://schemas.microsoft.com/office/powerpoint/2010/main" val="392276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76B5-70CC-498B-93D4-67B5FE7CB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44747A-7220-4554-A35D-EDCDC13CCF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385D0A-D325-4407-A65F-91DE9A23EAB6}"/>
              </a:ext>
            </a:extLst>
          </p:cNvPr>
          <p:cNvSpPr>
            <a:spLocks noGrp="1"/>
          </p:cNvSpPr>
          <p:nvPr>
            <p:ph type="dt" sz="half" idx="10"/>
          </p:nvPr>
        </p:nvSpPr>
        <p:spPr/>
        <p:txBody>
          <a:bodyPr/>
          <a:lstStyle/>
          <a:p>
            <a:fld id="{9B9FDAF9-6F2A-4404-BE11-A13F92F7EF2B}" type="datetimeFigureOut">
              <a:rPr lang="en-GB" smtClean="0"/>
              <a:t>24/01/2021</a:t>
            </a:fld>
            <a:endParaRPr lang="en-GB"/>
          </a:p>
        </p:txBody>
      </p:sp>
      <p:sp>
        <p:nvSpPr>
          <p:cNvPr id="5" name="Footer Placeholder 4">
            <a:extLst>
              <a:ext uri="{FF2B5EF4-FFF2-40B4-BE49-F238E27FC236}">
                <a16:creationId xmlns:a16="http://schemas.microsoft.com/office/drawing/2014/main" id="{4C13E30A-DA6D-4983-B3CE-A0828F5DC1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5728F4-29C0-401E-A50F-FBEF5FBDFE7D}"/>
              </a:ext>
            </a:extLst>
          </p:cNvPr>
          <p:cNvSpPr>
            <a:spLocks noGrp="1"/>
          </p:cNvSpPr>
          <p:nvPr>
            <p:ph type="sldNum" sz="quarter" idx="12"/>
          </p:nvPr>
        </p:nvSpPr>
        <p:spPr/>
        <p:txBody>
          <a:bodyPr/>
          <a:lstStyle/>
          <a:p>
            <a:fld id="{453A0C25-978B-4A9B-9B03-E64CFE061B07}" type="slidenum">
              <a:rPr lang="en-GB" smtClean="0"/>
              <a:t>‹#›</a:t>
            </a:fld>
            <a:endParaRPr lang="en-GB"/>
          </a:p>
        </p:txBody>
      </p:sp>
    </p:spTree>
    <p:extLst>
      <p:ext uri="{BB962C8B-B14F-4D97-AF65-F5344CB8AC3E}">
        <p14:creationId xmlns:p14="http://schemas.microsoft.com/office/powerpoint/2010/main" val="89693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418B-CE55-4882-8A2C-EBC1747433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ED7CA-55B7-42E3-92B6-1AC35F74C4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DC2169-B396-4058-A10F-141CA52FB3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132336-AD17-4375-8948-3600B4246DA5}"/>
              </a:ext>
            </a:extLst>
          </p:cNvPr>
          <p:cNvSpPr>
            <a:spLocks noGrp="1"/>
          </p:cNvSpPr>
          <p:nvPr>
            <p:ph type="dt" sz="half" idx="10"/>
          </p:nvPr>
        </p:nvSpPr>
        <p:spPr/>
        <p:txBody>
          <a:bodyPr/>
          <a:lstStyle/>
          <a:p>
            <a:fld id="{9B9FDAF9-6F2A-4404-BE11-A13F92F7EF2B}" type="datetimeFigureOut">
              <a:rPr lang="en-GB" smtClean="0"/>
              <a:t>24/01/2021</a:t>
            </a:fld>
            <a:endParaRPr lang="en-GB"/>
          </a:p>
        </p:txBody>
      </p:sp>
      <p:sp>
        <p:nvSpPr>
          <p:cNvPr id="6" name="Footer Placeholder 5">
            <a:extLst>
              <a:ext uri="{FF2B5EF4-FFF2-40B4-BE49-F238E27FC236}">
                <a16:creationId xmlns:a16="http://schemas.microsoft.com/office/drawing/2014/main" id="{79F3D095-8277-4D96-BF8A-8B936A892B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DDA8A9-AB80-4A77-8383-47077FCD03E2}"/>
              </a:ext>
            </a:extLst>
          </p:cNvPr>
          <p:cNvSpPr>
            <a:spLocks noGrp="1"/>
          </p:cNvSpPr>
          <p:nvPr>
            <p:ph type="sldNum" sz="quarter" idx="12"/>
          </p:nvPr>
        </p:nvSpPr>
        <p:spPr/>
        <p:txBody>
          <a:bodyPr/>
          <a:lstStyle/>
          <a:p>
            <a:fld id="{453A0C25-978B-4A9B-9B03-E64CFE061B07}" type="slidenum">
              <a:rPr lang="en-GB" smtClean="0"/>
              <a:t>‹#›</a:t>
            </a:fld>
            <a:endParaRPr lang="en-GB"/>
          </a:p>
        </p:txBody>
      </p:sp>
    </p:spTree>
    <p:extLst>
      <p:ext uri="{BB962C8B-B14F-4D97-AF65-F5344CB8AC3E}">
        <p14:creationId xmlns:p14="http://schemas.microsoft.com/office/powerpoint/2010/main" val="255258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DAE6-E439-4193-8EBF-744486A5FB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3FE670-5D38-463F-9AC4-071483E35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E4B421-EC8F-4B35-84C8-4AE265187A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6388CF-924E-4A1B-9904-D01C8C225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E40D4B-00BA-4346-B081-B7A97A9BDE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650C68-5AF0-4B8A-AE7B-37904199CDB3}"/>
              </a:ext>
            </a:extLst>
          </p:cNvPr>
          <p:cNvSpPr>
            <a:spLocks noGrp="1"/>
          </p:cNvSpPr>
          <p:nvPr>
            <p:ph type="dt" sz="half" idx="10"/>
          </p:nvPr>
        </p:nvSpPr>
        <p:spPr/>
        <p:txBody>
          <a:bodyPr/>
          <a:lstStyle/>
          <a:p>
            <a:fld id="{9B9FDAF9-6F2A-4404-BE11-A13F92F7EF2B}" type="datetimeFigureOut">
              <a:rPr lang="en-GB" smtClean="0"/>
              <a:t>24/01/2021</a:t>
            </a:fld>
            <a:endParaRPr lang="en-GB"/>
          </a:p>
        </p:txBody>
      </p:sp>
      <p:sp>
        <p:nvSpPr>
          <p:cNvPr id="8" name="Footer Placeholder 7">
            <a:extLst>
              <a:ext uri="{FF2B5EF4-FFF2-40B4-BE49-F238E27FC236}">
                <a16:creationId xmlns:a16="http://schemas.microsoft.com/office/drawing/2014/main" id="{75B61419-7D09-4396-9DBE-6C3FA8830A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B81F37-3657-4428-BCFE-80B6F742A9D3}"/>
              </a:ext>
            </a:extLst>
          </p:cNvPr>
          <p:cNvSpPr>
            <a:spLocks noGrp="1"/>
          </p:cNvSpPr>
          <p:nvPr>
            <p:ph type="sldNum" sz="quarter" idx="12"/>
          </p:nvPr>
        </p:nvSpPr>
        <p:spPr/>
        <p:txBody>
          <a:bodyPr/>
          <a:lstStyle/>
          <a:p>
            <a:fld id="{453A0C25-978B-4A9B-9B03-E64CFE061B07}" type="slidenum">
              <a:rPr lang="en-GB" smtClean="0"/>
              <a:t>‹#›</a:t>
            </a:fld>
            <a:endParaRPr lang="en-GB"/>
          </a:p>
        </p:txBody>
      </p:sp>
    </p:spTree>
    <p:extLst>
      <p:ext uri="{BB962C8B-B14F-4D97-AF65-F5344CB8AC3E}">
        <p14:creationId xmlns:p14="http://schemas.microsoft.com/office/powerpoint/2010/main" val="3138639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DB6C-95D4-44D7-8B89-BBCF26D4C5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363D27-15B3-4DF2-9D9D-4737763F1EC3}"/>
              </a:ext>
            </a:extLst>
          </p:cNvPr>
          <p:cNvSpPr>
            <a:spLocks noGrp="1"/>
          </p:cNvSpPr>
          <p:nvPr>
            <p:ph type="dt" sz="half" idx="10"/>
          </p:nvPr>
        </p:nvSpPr>
        <p:spPr/>
        <p:txBody>
          <a:bodyPr/>
          <a:lstStyle/>
          <a:p>
            <a:fld id="{9B9FDAF9-6F2A-4404-BE11-A13F92F7EF2B}" type="datetimeFigureOut">
              <a:rPr lang="en-GB" smtClean="0"/>
              <a:t>24/01/2021</a:t>
            </a:fld>
            <a:endParaRPr lang="en-GB"/>
          </a:p>
        </p:txBody>
      </p:sp>
      <p:sp>
        <p:nvSpPr>
          <p:cNvPr id="4" name="Footer Placeholder 3">
            <a:extLst>
              <a:ext uri="{FF2B5EF4-FFF2-40B4-BE49-F238E27FC236}">
                <a16:creationId xmlns:a16="http://schemas.microsoft.com/office/drawing/2014/main" id="{B178FEBC-99C7-4617-B9E3-ECB5D162B4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163D23-116C-45F6-BF3C-9E6939732A7F}"/>
              </a:ext>
            </a:extLst>
          </p:cNvPr>
          <p:cNvSpPr>
            <a:spLocks noGrp="1"/>
          </p:cNvSpPr>
          <p:nvPr>
            <p:ph type="sldNum" sz="quarter" idx="12"/>
          </p:nvPr>
        </p:nvSpPr>
        <p:spPr/>
        <p:txBody>
          <a:bodyPr/>
          <a:lstStyle/>
          <a:p>
            <a:fld id="{453A0C25-978B-4A9B-9B03-E64CFE061B07}" type="slidenum">
              <a:rPr lang="en-GB" smtClean="0"/>
              <a:t>‹#›</a:t>
            </a:fld>
            <a:endParaRPr lang="en-GB"/>
          </a:p>
        </p:txBody>
      </p:sp>
    </p:spTree>
    <p:extLst>
      <p:ext uri="{BB962C8B-B14F-4D97-AF65-F5344CB8AC3E}">
        <p14:creationId xmlns:p14="http://schemas.microsoft.com/office/powerpoint/2010/main" val="424850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C1972D-3BDB-4F8B-A586-B6607DC76BB6}"/>
              </a:ext>
            </a:extLst>
          </p:cNvPr>
          <p:cNvSpPr>
            <a:spLocks noGrp="1"/>
          </p:cNvSpPr>
          <p:nvPr>
            <p:ph type="dt" sz="half" idx="10"/>
          </p:nvPr>
        </p:nvSpPr>
        <p:spPr/>
        <p:txBody>
          <a:bodyPr/>
          <a:lstStyle/>
          <a:p>
            <a:fld id="{9B9FDAF9-6F2A-4404-BE11-A13F92F7EF2B}" type="datetimeFigureOut">
              <a:rPr lang="en-GB" smtClean="0"/>
              <a:t>24/01/2021</a:t>
            </a:fld>
            <a:endParaRPr lang="en-GB"/>
          </a:p>
        </p:txBody>
      </p:sp>
      <p:sp>
        <p:nvSpPr>
          <p:cNvPr id="3" name="Footer Placeholder 2">
            <a:extLst>
              <a:ext uri="{FF2B5EF4-FFF2-40B4-BE49-F238E27FC236}">
                <a16:creationId xmlns:a16="http://schemas.microsoft.com/office/drawing/2014/main" id="{55BA9C3B-F17A-4A90-B1FE-83717390D3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BD31EB-10B0-446C-857F-A10B0EBCDFE2}"/>
              </a:ext>
            </a:extLst>
          </p:cNvPr>
          <p:cNvSpPr>
            <a:spLocks noGrp="1"/>
          </p:cNvSpPr>
          <p:nvPr>
            <p:ph type="sldNum" sz="quarter" idx="12"/>
          </p:nvPr>
        </p:nvSpPr>
        <p:spPr/>
        <p:txBody>
          <a:bodyPr/>
          <a:lstStyle/>
          <a:p>
            <a:fld id="{453A0C25-978B-4A9B-9B03-E64CFE061B07}" type="slidenum">
              <a:rPr lang="en-GB" smtClean="0"/>
              <a:t>‹#›</a:t>
            </a:fld>
            <a:endParaRPr lang="en-GB"/>
          </a:p>
        </p:txBody>
      </p:sp>
    </p:spTree>
    <p:extLst>
      <p:ext uri="{BB962C8B-B14F-4D97-AF65-F5344CB8AC3E}">
        <p14:creationId xmlns:p14="http://schemas.microsoft.com/office/powerpoint/2010/main" val="4070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1E63-9D8E-4179-93B2-F9B56F5DB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9941F9-3BE1-4526-902A-FD259548E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924ED4-468A-4A0E-8072-454F819E8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A0E7B7-4D27-47D8-BA69-B71574E1FE69}"/>
              </a:ext>
            </a:extLst>
          </p:cNvPr>
          <p:cNvSpPr>
            <a:spLocks noGrp="1"/>
          </p:cNvSpPr>
          <p:nvPr>
            <p:ph type="dt" sz="half" idx="10"/>
          </p:nvPr>
        </p:nvSpPr>
        <p:spPr/>
        <p:txBody>
          <a:bodyPr/>
          <a:lstStyle/>
          <a:p>
            <a:fld id="{9B9FDAF9-6F2A-4404-BE11-A13F92F7EF2B}" type="datetimeFigureOut">
              <a:rPr lang="en-GB" smtClean="0"/>
              <a:t>24/01/2021</a:t>
            </a:fld>
            <a:endParaRPr lang="en-GB"/>
          </a:p>
        </p:txBody>
      </p:sp>
      <p:sp>
        <p:nvSpPr>
          <p:cNvPr id="6" name="Footer Placeholder 5">
            <a:extLst>
              <a:ext uri="{FF2B5EF4-FFF2-40B4-BE49-F238E27FC236}">
                <a16:creationId xmlns:a16="http://schemas.microsoft.com/office/drawing/2014/main" id="{487A9621-6525-439A-B1FC-EC68664391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C90114-5BB1-4E0D-9986-AA047F244149}"/>
              </a:ext>
            </a:extLst>
          </p:cNvPr>
          <p:cNvSpPr>
            <a:spLocks noGrp="1"/>
          </p:cNvSpPr>
          <p:nvPr>
            <p:ph type="sldNum" sz="quarter" idx="12"/>
          </p:nvPr>
        </p:nvSpPr>
        <p:spPr/>
        <p:txBody>
          <a:bodyPr/>
          <a:lstStyle/>
          <a:p>
            <a:fld id="{453A0C25-978B-4A9B-9B03-E64CFE061B07}" type="slidenum">
              <a:rPr lang="en-GB" smtClean="0"/>
              <a:t>‹#›</a:t>
            </a:fld>
            <a:endParaRPr lang="en-GB"/>
          </a:p>
        </p:txBody>
      </p:sp>
    </p:spTree>
    <p:extLst>
      <p:ext uri="{BB962C8B-B14F-4D97-AF65-F5344CB8AC3E}">
        <p14:creationId xmlns:p14="http://schemas.microsoft.com/office/powerpoint/2010/main" val="198219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362D-011D-438E-94EB-F4A1671D0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0D50F1-B860-40BF-A6FA-6F731DA7D0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7093D3-634B-4BDF-957E-FABF81F8A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DF32B9-CB72-4F55-92B7-D1BA50726370}"/>
              </a:ext>
            </a:extLst>
          </p:cNvPr>
          <p:cNvSpPr>
            <a:spLocks noGrp="1"/>
          </p:cNvSpPr>
          <p:nvPr>
            <p:ph type="dt" sz="half" idx="10"/>
          </p:nvPr>
        </p:nvSpPr>
        <p:spPr/>
        <p:txBody>
          <a:bodyPr/>
          <a:lstStyle/>
          <a:p>
            <a:fld id="{9B9FDAF9-6F2A-4404-BE11-A13F92F7EF2B}" type="datetimeFigureOut">
              <a:rPr lang="en-GB" smtClean="0"/>
              <a:t>24/01/2021</a:t>
            </a:fld>
            <a:endParaRPr lang="en-GB"/>
          </a:p>
        </p:txBody>
      </p:sp>
      <p:sp>
        <p:nvSpPr>
          <p:cNvPr id="6" name="Footer Placeholder 5">
            <a:extLst>
              <a:ext uri="{FF2B5EF4-FFF2-40B4-BE49-F238E27FC236}">
                <a16:creationId xmlns:a16="http://schemas.microsoft.com/office/drawing/2014/main" id="{F69B504D-74AA-438F-A9E8-2FD074B247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CE3C69-83D6-4D31-B6C2-77288BE83BCC}"/>
              </a:ext>
            </a:extLst>
          </p:cNvPr>
          <p:cNvSpPr>
            <a:spLocks noGrp="1"/>
          </p:cNvSpPr>
          <p:nvPr>
            <p:ph type="sldNum" sz="quarter" idx="12"/>
          </p:nvPr>
        </p:nvSpPr>
        <p:spPr/>
        <p:txBody>
          <a:bodyPr/>
          <a:lstStyle/>
          <a:p>
            <a:fld id="{453A0C25-978B-4A9B-9B03-E64CFE061B07}" type="slidenum">
              <a:rPr lang="en-GB" smtClean="0"/>
              <a:t>‹#›</a:t>
            </a:fld>
            <a:endParaRPr lang="en-GB"/>
          </a:p>
        </p:txBody>
      </p:sp>
    </p:spTree>
    <p:extLst>
      <p:ext uri="{BB962C8B-B14F-4D97-AF65-F5344CB8AC3E}">
        <p14:creationId xmlns:p14="http://schemas.microsoft.com/office/powerpoint/2010/main" val="22519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6A320D-5C12-4DCB-8DAE-70C8226C6E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FC1AA3-EF0C-49BA-A224-BF35294E2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4EB976-D4AE-4366-AD8B-29B33D2E5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FDAF9-6F2A-4404-BE11-A13F92F7EF2B}" type="datetimeFigureOut">
              <a:rPr lang="en-GB" smtClean="0"/>
              <a:t>24/01/2021</a:t>
            </a:fld>
            <a:endParaRPr lang="en-GB"/>
          </a:p>
        </p:txBody>
      </p:sp>
      <p:sp>
        <p:nvSpPr>
          <p:cNvPr id="5" name="Footer Placeholder 4">
            <a:extLst>
              <a:ext uri="{FF2B5EF4-FFF2-40B4-BE49-F238E27FC236}">
                <a16:creationId xmlns:a16="http://schemas.microsoft.com/office/drawing/2014/main" id="{436C20B7-9726-4EA0-A733-B30DD4DE4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03D131-1B50-40A4-B46D-F7D72FC9A2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A0C25-978B-4A9B-9B03-E64CFE061B07}" type="slidenum">
              <a:rPr lang="en-GB" smtClean="0"/>
              <a:t>‹#›</a:t>
            </a:fld>
            <a:endParaRPr lang="en-GB"/>
          </a:p>
        </p:txBody>
      </p:sp>
    </p:spTree>
    <p:extLst>
      <p:ext uri="{BB962C8B-B14F-4D97-AF65-F5344CB8AC3E}">
        <p14:creationId xmlns:p14="http://schemas.microsoft.com/office/powerpoint/2010/main" val="2040869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seaeluxIsq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8364-2736-4FA5-A8E8-6EF60D1EED49}"/>
              </a:ext>
            </a:extLst>
          </p:cNvPr>
          <p:cNvSpPr>
            <a:spLocks noGrp="1"/>
          </p:cNvSpPr>
          <p:nvPr>
            <p:ph type="ctrTitle"/>
          </p:nvPr>
        </p:nvSpPr>
        <p:spPr>
          <a:xfrm>
            <a:off x="75414" y="277726"/>
            <a:ext cx="10869106" cy="1577468"/>
          </a:xfrm>
        </p:spPr>
        <p:txBody>
          <a:bodyPr>
            <a:normAutofit/>
          </a:bodyPr>
          <a:lstStyle/>
          <a:p>
            <a:r>
              <a:rPr lang="en-GB" sz="8800" dirty="0">
                <a:latin typeface="NTFPreCursive" panose="03000400000000000000" pitchFamily="66" charset="0"/>
              </a:rPr>
              <a:t>Time Adverbials </a:t>
            </a:r>
          </a:p>
        </p:txBody>
      </p:sp>
      <p:pic>
        <p:nvPicPr>
          <p:cNvPr id="1026" name="Picture 2" descr="Space Clock | Personalised Kids Clocks | Tiger Lily Prints">
            <a:extLst>
              <a:ext uri="{FF2B5EF4-FFF2-40B4-BE49-F238E27FC236}">
                <a16:creationId xmlns:a16="http://schemas.microsoft.com/office/drawing/2014/main" id="{77A9C811-63B1-4E2B-B37E-56D763D62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47" y="1890727"/>
            <a:ext cx="3588471" cy="3500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pace Clock | Personalised Kids Clocks | Tiger Lily Prints">
            <a:extLst>
              <a:ext uri="{FF2B5EF4-FFF2-40B4-BE49-F238E27FC236}">
                <a16:creationId xmlns:a16="http://schemas.microsoft.com/office/drawing/2014/main" id="{F085D6E9-F7AA-4863-B6B6-8E404694E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15" y="1798632"/>
            <a:ext cx="3588471" cy="3500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pace Clock | Personalised Kids Clocks | Tiger Lily Prints">
            <a:extLst>
              <a:ext uri="{FF2B5EF4-FFF2-40B4-BE49-F238E27FC236}">
                <a16:creationId xmlns:a16="http://schemas.microsoft.com/office/drawing/2014/main" id="{C7B4156A-4EBE-4570-AB5F-C08AE6A4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005" y="4078943"/>
            <a:ext cx="2365943" cy="230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49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39A684-FC2D-47E8-BCC9-B34F6E0BA79A}"/>
              </a:ext>
            </a:extLst>
          </p:cNvPr>
          <p:cNvSpPr>
            <a:spLocks noGrp="1"/>
          </p:cNvSpPr>
          <p:nvPr>
            <p:ph type="title"/>
          </p:nvPr>
        </p:nvSpPr>
        <p:spPr>
          <a:xfrm>
            <a:off x="557817" y="365125"/>
            <a:ext cx="10515600" cy="1325563"/>
          </a:xfrm>
        </p:spPr>
        <p:txBody>
          <a:bodyPr>
            <a:normAutofit/>
          </a:bodyPr>
          <a:lstStyle/>
          <a:p>
            <a:r>
              <a:rPr lang="en-GB" sz="5400" u="sng" dirty="0">
                <a:latin typeface="NTFPreCursive" panose="03000400000000000000" pitchFamily="66" charset="0"/>
              </a:rPr>
              <a:t>What is a Time Adverbial?</a:t>
            </a:r>
          </a:p>
        </p:txBody>
      </p:sp>
      <p:sp>
        <p:nvSpPr>
          <p:cNvPr id="7" name="TextBox 6">
            <a:extLst>
              <a:ext uri="{FF2B5EF4-FFF2-40B4-BE49-F238E27FC236}">
                <a16:creationId xmlns:a16="http://schemas.microsoft.com/office/drawing/2014/main" id="{94EC8285-F565-47A5-B8C0-5A31CAC3C695}"/>
              </a:ext>
            </a:extLst>
          </p:cNvPr>
          <p:cNvSpPr txBox="1"/>
          <p:nvPr/>
        </p:nvSpPr>
        <p:spPr>
          <a:xfrm>
            <a:off x="640367" y="1992345"/>
            <a:ext cx="10350501" cy="4154984"/>
          </a:xfrm>
          <a:prstGeom prst="rect">
            <a:avLst/>
          </a:prstGeom>
          <a:noFill/>
        </p:spPr>
        <p:txBody>
          <a:bodyPr wrap="square" rtlCol="0">
            <a:spAutoFit/>
          </a:bodyPr>
          <a:lstStyle/>
          <a:p>
            <a:r>
              <a:rPr lang="en-GB" sz="4400" dirty="0">
                <a:solidFill>
                  <a:srgbClr val="FF0000"/>
                </a:solidFill>
                <a:latin typeface="NTFPreCursive" panose="03000400000000000000" pitchFamily="66" charset="0"/>
              </a:rPr>
              <a:t>Time adverbials tell us when an action happened.</a:t>
            </a:r>
          </a:p>
          <a:p>
            <a:endParaRPr lang="en-GB" sz="4400" dirty="0">
              <a:latin typeface="NTFPreCursive" panose="03000400000000000000" pitchFamily="66" charset="0"/>
            </a:endParaRPr>
          </a:p>
          <a:p>
            <a:r>
              <a:rPr lang="en-GB" sz="4400" u="sng" dirty="0">
                <a:latin typeface="NTFPreCursive" panose="03000400000000000000" pitchFamily="66" charset="0"/>
              </a:rPr>
              <a:t>Can you be a time adverbial detective?</a:t>
            </a:r>
          </a:p>
          <a:p>
            <a:r>
              <a:rPr lang="en-GB" sz="4400" dirty="0">
                <a:latin typeface="NTFPreCursive" panose="03000400000000000000" pitchFamily="66" charset="0"/>
              </a:rPr>
              <a:t>This morning, I had toast for breakfast. Afterwards, I had a glass of orange juice. Finally, I brushed my teeth.</a:t>
            </a:r>
          </a:p>
        </p:txBody>
      </p:sp>
      <p:pic>
        <p:nvPicPr>
          <p:cNvPr id="2050" name="Picture 2" descr="Pin on Detectives">
            <a:extLst>
              <a:ext uri="{FF2B5EF4-FFF2-40B4-BE49-F238E27FC236}">
                <a16:creationId xmlns:a16="http://schemas.microsoft.com/office/drawing/2014/main" id="{BADB65B4-31F2-4BA6-859B-9C936CBFF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2139" y="1690688"/>
            <a:ext cx="1476101" cy="220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0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5E3F-5B4D-43FF-845A-918D96A73851}"/>
              </a:ext>
            </a:extLst>
          </p:cNvPr>
          <p:cNvSpPr>
            <a:spLocks noGrp="1"/>
          </p:cNvSpPr>
          <p:nvPr>
            <p:ph type="title"/>
          </p:nvPr>
        </p:nvSpPr>
        <p:spPr>
          <a:xfrm>
            <a:off x="546755" y="365125"/>
            <a:ext cx="10807045" cy="2142405"/>
          </a:xfrm>
        </p:spPr>
        <p:txBody>
          <a:bodyPr>
            <a:normAutofit/>
          </a:bodyPr>
          <a:lstStyle/>
          <a:p>
            <a:pPr algn="ctr"/>
            <a:r>
              <a:rPr lang="en-GB" sz="5400" dirty="0">
                <a:latin typeface="NTFPreCursive" panose="03000400000000000000" pitchFamily="66" charset="0"/>
              </a:rPr>
              <a:t>Can you spot any Time Adverbials in this song?</a:t>
            </a:r>
          </a:p>
        </p:txBody>
      </p:sp>
      <p:sp>
        <p:nvSpPr>
          <p:cNvPr id="4" name="Content Placeholder 3">
            <a:extLst>
              <a:ext uri="{FF2B5EF4-FFF2-40B4-BE49-F238E27FC236}">
                <a16:creationId xmlns:a16="http://schemas.microsoft.com/office/drawing/2014/main" id="{C42FC9C1-8F7F-482D-8180-4327289C1F53}"/>
              </a:ext>
            </a:extLst>
          </p:cNvPr>
          <p:cNvSpPr>
            <a:spLocks noGrp="1"/>
          </p:cNvSpPr>
          <p:nvPr>
            <p:ph idx="1"/>
          </p:nvPr>
        </p:nvSpPr>
        <p:spPr>
          <a:xfrm>
            <a:off x="838200" y="3003976"/>
            <a:ext cx="10432728" cy="1162369"/>
          </a:xfrm>
          <a:prstGeom prst="rect">
            <a:avLst/>
          </a:prstGeom>
        </p:spPr>
        <p:txBody>
          <a:bodyPr wrap="none">
            <a:spAutoFit/>
          </a:bodyPr>
          <a:lstStyle/>
          <a:p>
            <a:pPr marL="0" indent="0">
              <a:buNone/>
            </a:pPr>
            <a:r>
              <a:rPr lang="en-GB" sz="4000" dirty="0">
                <a:hlinkClick r:id="rId2"/>
              </a:rPr>
              <a:t>https://www.youtube.com/watch?v=seaeluxIsqw</a:t>
            </a:r>
            <a:endParaRPr lang="en-GB" sz="4000" dirty="0"/>
          </a:p>
          <a:p>
            <a:endParaRPr lang="en-GB" dirty="0"/>
          </a:p>
        </p:txBody>
      </p:sp>
      <p:pic>
        <p:nvPicPr>
          <p:cNvPr id="5" name="Picture 4">
            <a:extLst>
              <a:ext uri="{FF2B5EF4-FFF2-40B4-BE49-F238E27FC236}">
                <a16:creationId xmlns:a16="http://schemas.microsoft.com/office/drawing/2014/main" id="{6F0C6B3A-8CA5-4A73-929D-D5394CA39813}"/>
              </a:ext>
            </a:extLst>
          </p:cNvPr>
          <p:cNvPicPr>
            <a:picLocks noChangeAspect="1"/>
          </p:cNvPicPr>
          <p:nvPr/>
        </p:nvPicPr>
        <p:blipFill rotWithShape="1">
          <a:blip r:embed="rId3"/>
          <a:srcRect l="12216" t="26804" r="46108" b="46117"/>
          <a:stretch/>
        </p:blipFill>
        <p:spPr>
          <a:xfrm>
            <a:off x="3409753" y="3940403"/>
            <a:ext cx="5081048" cy="1857081"/>
          </a:xfrm>
          <a:prstGeom prst="rect">
            <a:avLst/>
          </a:prstGeom>
        </p:spPr>
      </p:pic>
    </p:spTree>
    <p:extLst>
      <p:ext uri="{BB962C8B-B14F-4D97-AF65-F5344CB8AC3E}">
        <p14:creationId xmlns:p14="http://schemas.microsoft.com/office/powerpoint/2010/main" val="107867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403-FFE4-414B-B43B-EB804410EA16}"/>
              </a:ext>
            </a:extLst>
          </p:cNvPr>
          <p:cNvSpPr>
            <a:spLocks noGrp="1"/>
          </p:cNvSpPr>
          <p:nvPr>
            <p:ph type="title"/>
          </p:nvPr>
        </p:nvSpPr>
        <p:spPr>
          <a:xfrm>
            <a:off x="564823" y="167162"/>
            <a:ext cx="10515600" cy="1325563"/>
          </a:xfrm>
        </p:spPr>
        <p:txBody>
          <a:bodyPr/>
          <a:lstStyle/>
          <a:p>
            <a:r>
              <a:rPr lang="en-GB" u="sng" dirty="0">
                <a:latin typeface="NTFPreCursive" panose="03000400000000000000" pitchFamily="66" charset="0"/>
              </a:rPr>
              <a:t>Your Task: </a:t>
            </a:r>
          </a:p>
        </p:txBody>
      </p:sp>
      <p:sp>
        <p:nvSpPr>
          <p:cNvPr id="3" name="Content Placeholder 2">
            <a:extLst>
              <a:ext uri="{FF2B5EF4-FFF2-40B4-BE49-F238E27FC236}">
                <a16:creationId xmlns:a16="http://schemas.microsoft.com/office/drawing/2014/main" id="{E51CEDB3-320E-4CAE-B3F2-9AD4B52BBD3E}"/>
              </a:ext>
            </a:extLst>
          </p:cNvPr>
          <p:cNvSpPr>
            <a:spLocks noGrp="1"/>
          </p:cNvSpPr>
          <p:nvPr>
            <p:ph idx="1"/>
          </p:nvPr>
        </p:nvSpPr>
        <p:spPr>
          <a:xfrm>
            <a:off x="564823" y="1589955"/>
            <a:ext cx="11284670" cy="4351338"/>
          </a:xfrm>
        </p:spPr>
        <p:txBody>
          <a:bodyPr>
            <a:normAutofit fontScale="85000" lnSpcReduction="20000"/>
          </a:bodyPr>
          <a:lstStyle/>
          <a:p>
            <a:pPr marL="0" indent="0" algn="ctr">
              <a:buNone/>
            </a:pPr>
            <a:r>
              <a:rPr lang="en-GB" sz="4000" dirty="0">
                <a:latin typeface="NTFPreCursive" panose="03000400000000000000" pitchFamily="66" charset="0"/>
              </a:rPr>
              <a:t>You are going to be a time adverbial detective. Get your magnifying glasses ready. </a:t>
            </a:r>
          </a:p>
          <a:p>
            <a:pPr marL="0" indent="0" algn="ctr">
              <a:buNone/>
            </a:pPr>
            <a:r>
              <a:rPr lang="en-GB" sz="4000" dirty="0">
                <a:latin typeface="NTFPreCursive" panose="03000400000000000000" pitchFamily="66" charset="0"/>
              </a:rPr>
              <a:t>How many can you spot?</a:t>
            </a:r>
          </a:p>
          <a:p>
            <a:pPr marL="0" indent="0" algn="ctr">
              <a:buNone/>
            </a:pPr>
            <a:endParaRPr lang="en-GB" sz="4000" dirty="0">
              <a:latin typeface="NTFPreCursive" panose="03000400000000000000" pitchFamily="66" charset="0"/>
            </a:endParaRPr>
          </a:p>
          <a:p>
            <a:pPr marL="0" indent="0" algn="ctr">
              <a:buNone/>
            </a:pPr>
            <a:r>
              <a:rPr lang="en-GB" sz="4000" dirty="0">
                <a:latin typeface="NTFPreCursive" panose="03000400000000000000" pitchFamily="66" charset="0"/>
              </a:rPr>
              <a:t>Highlight the time adverbials. Make a bank or list of them. You could use them in your newspaper report. </a:t>
            </a:r>
          </a:p>
          <a:p>
            <a:pPr marL="0" indent="0" algn="ctr">
              <a:buNone/>
            </a:pPr>
            <a:endParaRPr lang="en-GB" sz="4000" dirty="0">
              <a:latin typeface="NTFPreCursive" panose="03000400000000000000" pitchFamily="66" charset="0"/>
            </a:endParaRPr>
          </a:p>
          <a:p>
            <a:pPr marL="0" indent="0" algn="ctr">
              <a:buNone/>
            </a:pPr>
            <a:r>
              <a:rPr lang="en-GB" sz="4000" dirty="0">
                <a:latin typeface="NTFPreCursive" panose="03000400000000000000" pitchFamily="66" charset="0"/>
              </a:rPr>
              <a:t>Challenge: Can you research and find any more time adverbials?</a:t>
            </a:r>
          </a:p>
          <a:p>
            <a:pPr marL="0" indent="0" algn="ctr">
              <a:buNone/>
            </a:pPr>
            <a:r>
              <a:rPr lang="en-GB" sz="4000" dirty="0">
                <a:latin typeface="NTFPreCursive" panose="03000400000000000000" pitchFamily="66" charset="0"/>
              </a:rPr>
              <a:t>Can you write a paragraph about your day using time adverbials?</a:t>
            </a:r>
          </a:p>
        </p:txBody>
      </p:sp>
      <p:pic>
        <p:nvPicPr>
          <p:cNvPr id="3074" name="Picture 2" descr="Free Detective Cliparts, Download Free Clip Art, Free Clip Art on Clipart  Library">
            <a:extLst>
              <a:ext uri="{FF2B5EF4-FFF2-40B4-BE49-F238E27FC236}">
                <a16:creationId xmlns:a16="http://schemas.microsoft.com/office/drawing/2014/main" id="{F6E3B387-F4B2-4753-9E87-3035B9E49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423" y="0"/>
            <a:ext cx="956229" cy="142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09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4D6CC1-3CD4-4E4B-8A42-2DE5790FB58E}"/>
              </a:ext>
            </a:extLst>
          </p:cNvPr>
          <p:cNvSpPr/>
          <p:nvPr/>
        </p:nvSpPr>
        <p:spPr>
          <a:xfrm>
            <a:off x="414779" y="320513"/>
            <a:ext cx="4958500" cy="6124754"/>
          </a:xfrm>
          <a:prstGeom prst="rect">
            <a:avLst/>
          </a:prstGeom>
          <a:ln w="28575">
            <a:solidFill>
              <a:schemeClr val="tx1"/>
            </a:solidFill>
          </a:ln>
        </p:spPr>
        <p:txBody>
          <a:bodyPr wrap="square">
            <a:spAutoFit/>
          </a:bodyPr>
          <a:lstStyle/>
          <a:p>
            <a:r>
              <a:rPr lang="en-GB" sz="2800" dirty="0">
                <a:latin typeface="NTFPreCursive" panose="03000400000000000000" pitchFamily="66" charset="0"/>
                <a:ea typeface="Calibri" panose="020F0502020204030204" pitchFamily="34" charset="0"/>
                <a:cs typeface="Times New Roman" panose="02020603050405020304" pitchFamily="18" charset="0"/>
              </a:rPr>
              <a:t>Yesterday, I went to the zoo with my friend. Firstly, we bought our tickets. In that moment, I was really excited to see the penguins! I loved watching them dive into the water. After that we moved onto the butterfly house and it was really warm inside. Next we had some lunch. Later on we had an ice cream. Before long it was time to go back to the car.  Finally home time! </a:t>
            </a:r>
          </a:p>
          <a:p>
            <a:endParaRPr lang="en-GB" sz="2800" dirty="0">
              <a:latin typeface="NTFPreCursive" panose="03000400000000000000" pitchFamily="66" charset="0"/>
              <a:cs typeface="Times New Roman" panose="02020603050405020304" pitchFamily="18" charset="0"/>
            </a:endParaRPr>
          </a:p>
          <a:p>
            <a:endParaRPr lang="en-GB" sz="2800" dirty="0">
              <a:latin typeface="NTFPreCursive" panose="03000400000000000000" pitchFamily="66" charset="0"/>
              <a:cs typeface="Times New Roman" panose="02020603050405020304" pitchFamily="18" charset="0"/>
            </a:endParaRPr>
          </a:p>
          <a:p>
            <a:endParaRPr lang="en-GB" sz="2800" dirty="0">
              <a:latin typeface="NTFPreCursive" panose="03000400000000000000" pitchFamily="66" charset="0"/>
              <a:cs typeface="Times New Roman" panose="02020603050405020304" pitchFamily="18" charset="0"/>
            </a:endParaRPr>
          </a:p>
          <a:p>
            <a:endParaRPr lang="en-GB" sz="2800" dirty="0">
              <a:latin typeface="NTFPreCursive" panose="03000400000000000000" pitchFamily="66" charset="0"/>
            </a:endParaRPr>
          </a:p>
        </p:txBody>
      </p:sp>
      <p:pic>
        <p:nvPicPr>
          <p:cNvPr id="6" name="Picture 5">
            <a:extLst>
              <a:ext uri="{FF2B5EF4-FFF2-40B4-BE49-F238E27FC236}">
                <a16:creationId xmlns:a16="http://schemas.microsoft.com/office/drawing/2014/main" id="{B50A0933-0578-43FF-B8C4-4E9D75D4EBBB}"/>
              </a:ext>
            </a:extLst>
          </p:cNvPr>
          <p:cNvPicPr>
            <a:picLocks noChangeAspect="1"/>
          </p:cNvPicPr>
          <p:nvPr/>
        </p:nvPicPr>
        <p:blipFill>
          <a:blip r:embed="rId2"/>
          <a:stretch>
            <a:fillRect/>
          </a:stretch>
        </p:blipFill>
        <p:spPr>
          <a:xfrm>
            <a:off x="1738207" y="4722829"/>
            <a:ext cx="2315317" cy="1544298"/>
          </a:xfrm>
          <a:prstGeom prst="rect">
            <a:avLst/>
          </a:prstGeom>
        </p:spPr>
      </p:pic>
      <p:sp>
        <p:nvSpPr>
          <p:cNvPr id="7" name="Rectangle 6">
            <a:extLst>
              <a:ext uri="{FF2B5EF4-FFF2-40B4-BE49-F238E27FC236}">
                <a16:creationId xmlns:a16="http://schemas.microsoft.com/office/drawing/2014/main" id="{3A0790B7-3C31-4B08-B8D2-71630752561A}"/>
              </a:ext>
            </a:extLst>
          </p:cNvPr>
          <p:cNvSpPr/>
          <p:nvPr/>
        </p:nvSpPr>
        <p:spPr>
          <a:xfrm>
            <a:off x="5681221" y="320513"/>
            <a:ext cx="6096000" cy="6124754"/>
          </a:xfrm>
          <a:prstGeom prst="rect">
            <a:avLst/>
          </a:prstGeom>
          <a:ln w="28575">
            <a:solidFill>
              <a:schemeClr val="tx1"/>
            </a:solidFill>
          </a:ln>
        </p:spPr>
        <p:txBody>
          <a:bodyPr>
            <a:spAutoFit/>
          </a:bodyPr>
          <a:lstStyle/>
          <a:p>
            <a:r>
              <a:rPr lang="en-GB" sz="2800" dirty="0">
                <a:latin typeface="NTFPreCursive" panose="03000400000000000000" pitchFamily="66" charset="0"/>
              </a:rPr>
              <a:t>Last Tuesday, I got up early and went to the airport. A few hours later, I was on my way to Spain. Once we arrived we went straight to a lovely restaurant to begin with. We were enjoying our meal. All of a sudden a wonderful band started to play. Immediately, we were excited and started to dance. Soon after that, we went shopping. After a while, we got tired and returned to our hotel. In the end we had a brilliant holiday and we would love to go back.</a:t>
            </a:r>
          </a:p>
          <a:p>
            <a:endParaRPr lang="en-GB" sz="2800" dirty="0">
              <a:latin typeface="NTFPreCursive" panose="03000400000000000000" pitchFamily="66" charset="0"/>
            </a:endParaRPr>
          </a:p>
          <a:p>
            <a:endParaRPr lang="en-GB" sz="2800" dirty="0">
              <a:latin typeface="NTFPreCursive" panose="03000400000000000000" pitchFamily="66" charset="0"/>
            </a:endParaRPr>
          </a:p>
          <a:p>
            <a:endParaRPr lang="en-GB" sz="2800" dirty="0">
              <a:latin typeface="NTFPreCursive" panose="03000400000000000000" pitchFamily="66" charset="0"/>
            </a:endParaRPr>
          </a:p>
          <a:p>
            <a:endParaRPr lang="en-GB" sz="2800" dirty="0">
              <a:latin typeface="NTFPreCursive" panose="03000400000000000000" pitchFamily="66" charset="0"/>
            </a:endParaRPr>
          </a:p>
        </p:txBody>
      </p:sp>
      <p:pic>
        <p:nvPicPr>
          <p:cNvPr id="4098" name="Picture 2" descr="http://t0.gstatic.com/licensed-image?q=tbn:ANd9GcQVqoMWDqvNW7Lq2k4FMmu4BHD5N84ruNILqr4ZM1IXTyB1scoGF_7plna0AUCu1q6GFWBTyh1XGr_QouoRDLU">
            <a:extLst>
              <a:ext uri="{FF2B5EF4-FFF2-40B4-BE49-F238E27FC236}">
                <a16:creationId xmlns:a16="http://schemas.microsoft.com/office/drawing/2014/main" id="{CD0CADEF-97B4-4C41-8655-96047C50E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486" y="4794164"/>
            <a:ext cx="2101469" cy="140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95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334</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NTFPreCursive</vt:lpstr>
      <vt:lpstr>Times New Roman</vt:lpstr>
      <vt:lpstr>Office Theme</vt:lpstr>
      <vt:lpstr>Time Adverbials </vt:lpstr>
      <vt:lpstr>What is a Time Adverbial?</vt:lpstr>
      <vt:lpstr>Can you spot any Time Adverbials in this song?</vt:lpstr>
      <vt:lpstr>Your Task: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Adverbials</dc:title>
  <dc:creator>rebecca palmer</dc:creator>
  <cp:lastModifiedBy>rebecca palmer</cp:lastModifiedBy>
  <cp:revision>4</cp:revision>
  <dcterms:created xsi:type="dcterms:W3CDTF">2021-01-24T12:08:56Z</dcterms:created>
  <dcterms:modified xsi:type="dcterms:W3CDTF">2021-01-24T12:45:38Z</dcterms:modified>
</cp:coreProperties>
</file>