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E19-E4E5-49B5-B5A5-CA3D227B48A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11F0-BE6D-4383-8A17-8D10F48FA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E19-E4E5-49B5-B5A5-CA3D227B48A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11F0-BE6D-4383-8A17-8D10F48FA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E19-E4E5-49B5-B5A5-CA3D227B48A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11F0-BE6D-4383-8A17-8D10F48FA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E19-E4E5-49B5-B5A5-CA3D227B48A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11F0-BE6D-4383-8A17-8D10F48FA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E19-E4E5-49B5-B5A5-CA3D227B48A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11F0-BE6D-4383-8A17-8D10F48FA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E19-E4E5-49B5-B5A5-CA3D227B48A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11F0-BE6D-4383-8A17-8D10F48FA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E19-E4E5-49B5-B5A5-CA3D227B48A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11F0-BE6D-4383-8A17-8D10F48FA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E19-E4E5-49B5-B5A5-CA3D227B48A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11F0-BE6D-4383-8A17-8D10F48FA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E19-E4E5-49B5-B5A5-CA3D227B48A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11F0-BE6D-4383-8A17-8D10F48FA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E19-E4E5-49B5-B5A5-CA3D227B48A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11F0-BE6D-4383-8A17-8D10F48FA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E19-E4E5-49B5-B5A5-CA3D227B48A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11F0-BE6D-4383-8A17-8D10F48FA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87E19-E4E5-49B5-B5A5-CA3D227B48A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211F0-BE6D-4383-8A17-8D10F48FAEA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441" y="2708920"/>
            <a:ext cx="8779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Subtract 10 from any number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539" y="188640"/>
            <a:ext cx="4262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times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able</a:t>
            </a:r>
          </a:p>
        </p:txBody>
      </p:sp>
      <p:pic>
        <p:nvPicPr>
          <p:cNvPr id="15362" name="Picture 2" descr="http://www.fernmid.dorset.sch.uk/Documents/Maths/TA%20Resources/100%20Squ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688632" cy="5688632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80728"/>
            <a:ext cx="57054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980728"/>
            <a:ext cx="56864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980728"/>
            <a:ext cx="56959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980728"/>
            <a:ext cx="56959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980728"/>
            <a:ext cx="56864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980728"/>
            <a:ext cx="56769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980728"/>
            <a:ext cx="56864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980728"/>
            <a:ext cx="56959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980728"/>
            <a:ext cx="56864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696" y="980728"/>
            <a:ext cx="56864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555776" y="1988840"/>
            <a:ext cx="4680520" cy="19442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555776" y="2636912"/>
            <a:ext cx="46805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 </a:t>
            </a: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=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78278" y="1916832"/>
            <a:ext cx="119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  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22494" y="1916832"/>
            <a:ext cx="119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  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23528" y="4149080"/>
            <a:ext cx="3672408" cy="2232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2366" y="370344"/>
            <a:ext cx="54018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T- Tens  </a:t>
            </a:r>
          </a:p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Ones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3" y="4221088"/>
            <a:ext cx="263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1. Subtract the tens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159732" y="3645024"/>
            <a:ext cx="684076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501770" y="3609020"/>
            <a:ext cx="2322258" cy="12601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1978" y="4895872"/>
            <a:ext cx="244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20 - 10 = 10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922217" y="4149080"/>
            <a:ext cx="3672408" cy="2232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14377" y="4239090"/>
            <a:ext cx="228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2. Subtract the ones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635763" y="3609020"/>
            <a:ext cx="1908345" cy="128685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544108" y="3609020"/>
            <a:ext cx="108012" cy="121949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014377" y="4828510"/>
            <a:ext cx="244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2 - 0 = 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100271" y="5388722"/>
            <a:ext cx="2664295" cy="13603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3848" y="5491444"/>
            <a:ext cx="256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3. Add the two answers together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00271" y="6021288"/>
            <a:ext cx="244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r>
              <a:rPr lang="en-GB" sz="3200" dirty="0">
                <a:latin typeface="Comic Sans MS" panose="030F0702030302020204" pitchFamily="66" charset="0"/>
              </a:rPr>
              <a:t> + </a:t>
            </a:r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n-GB" sz="3200" dirty="0">
                <a:latin typeface="Comic Sans MS" panose="030F0702030302020204" pitchFamily="66" charset="0"/>
              </a:rPr>
              <a:t> =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 animBg="1"/>
      <p:bldP spid="28" grpId="0"/>
      <p:bldP spid="38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ernmid.dorset.sch.uk/Documents/Maths/TA%20Resources/100%20Squ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87611"/>
            <a:ext cx="5970389" cy="597038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475656" y="0"/>
            <a:ext cx="6840760" cy="9087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14388" y="0"/>
            <a:ext cx="3475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10 = 12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885825"/>
            <a:ext cx="59721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4055" y="2050295"/>
            <a:ext cx="1584176" cy="34163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Can you spot a pattern when you subtract 10?</a:t>
            </a:r>
          </a:p>
          <a:p>
            <a:pPr algn="ctr"/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Does the tens number change? </a:t>
            </a:r>
          </a:p>
          <a:p>
            <a:pPr algn="ctr"/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Do the ones stay the same?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6" y="923330"/>
            <a:ext cx="5760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998" y="2133867"/>
            <a:ext cx="5760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</a:t>
            </a:r>
            <a:r>
              <a:rPr lang="en-GB" sz="28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5998" y="2719130"/>
            <a:ext cx="5760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3</a:t>
            </a:r>
            <a:r>
              <a:rPr lang="en-GB" sz="28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5998" y="3276827"/>
            <a:ext cx="5760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</a:t>
            </a:r>
            <a:r>
              <a:rPr lang="en-GB" sz="28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5998" y="1582592"/>
            <a:ext cx="5760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/>
              <a:t>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83768" y="1556792"/>
            <a:ext cx="0" cy="21602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37728" y="1868054"/>
            <a:ext cx="4680520" cy="19442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555776" y="2636912"/>
            <a:ext cx="46805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 </a:t>
            </a: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=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8278" y="1916832"/>
            <a:ext cx="119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  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2494" y="1916832"/>
            <a:ext cx="119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  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4149080"/>
            <a:ext cx="3672408" cy="2232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2210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1. Subtract the tens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159732" y="3645024"/>
            <a:ext cx="684076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01770" y="3609020"/>
            <a:ext cx="2322258" cy="12601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1978" y="4895872"/>
            <a:ext cx="2515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30 - 10 = 20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04048" y="4004773"/>
            <a:ext cx="3672408" cy="2232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4239090"/>
            <a:ext cx="221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2. Subtract the ones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35763" y="3609020"/>
            <a:ext cx="1908345" cy="128685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44108" y="3609020"/>
            <a:ext cx="108012" cy="121949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4377" y="4828510"/>
            <a:ext cx="244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4 - 0 = 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00271" y="5123236"/>
            <a:ext cx="2664295" cy="13603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5228619"/>
            <a:ext cx="256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3. Add the two answers together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3848" y="5803432"/>
            <a:ext cx="244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20</a:t>
            </a:r>
            <a:r>
              <a:rPr lang="en-GB" sz="3200" dirty="0">
                <a:latin typeface="Comic Sans MS" panose="030F0702030302020204" pitchFamily="66" charset="0"/>
              </a:rPr>
              <a:t> + </a:t>
            </a:r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en-GB" sz="3200" dirty="0">
                <a:latin typeface="Comic Sans MS" panose="030F0702030302020204" pitchFamily="66" charset="0"/>
              </a:rPr>
              <a:t> =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52366" y="370344"/>
            <a:ext cx="54018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T- Tens  </a:t>
            </a:r>
          </a:p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Ones</a:t>
            </a:r>
          </a:p>
        </p:txBody>
      </p:sp>
    </p:spTree>
    <p:extLst>
      <p:ext uri="{BB962C8B-B14F-4D97-AF65-F5344CB8AC3E}">
        <p14:creationId xmlns:p14="http://schemas.microsoft.com/office/powerpoint/2010/main" val="32539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3" grpId="0" animBg="1"/>
      <p:bldP spid="18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121" y="1313384"/>
            <a:ext cx="55340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259632" y="188640"/>
            <a:ext cx="7056784" cy="10527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198364" y="188640"/>
            <a:ext cx="3475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34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- 10 =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161783"/>
            <a:ext cx="1562601" cy="258532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When you subtract ten you need to take one away from the tens. The ones stay the same.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2430785"/>
            <a:ext cx="5760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</a:t>
            </a:r>
            <a:r>
              <a:rPr lang="en-GB" sz="28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2619" y="1871246"/>
            <a:ext cx="5760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2619" y="2954005"/>
            <a:ext cx="5760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3</a:t>
            </a:r>
            <a:r>
              <a:rPr lang="en-GB" sz="28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0711" y="3524841"/>
            <a:ext cx="5760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</a:t>
            </a:r>
            <a:r>
              <a:rPr lang="en-GB" sz="2800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2619" y="4048061"/>
            <a:ext cx="5760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5</a:t>
            </a:r>
            <a:r>
              <a:rPr lang="en-GB" sz="28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2619" y="4586528"/>
            <a:ext cx="5760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6</a:t>
            </a:r>
            <a:r>
              <a:rPr lang="en-GB" sz="280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5366" y="5141153"/>
            <a:ext cx="5760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7</a:t>
            </a:r>
            <a:r>
              <a:rPr lang="en-GB" sz="2800" dirty="0"/>
              <a:t>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11293" y="2492896"/>
            <a:ext cx="0" cy="30562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3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167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Graham Palmer</dc:creator>
  <cp:lastModifiedBy>rebecca palmer</cp:lastModifiedBy>
  <cp:revision>30</cp:revision>
  <dcterms:created xsi:type="dcterms:W3CDTF">2013-02-21T19:11:35Z</dcterms:created>
  <dcterms:modified xsi:type="dcterms:W3CDTF">2020-09-04T09:33:33Z</dcterms:modified>
</cp:coreProperties>
</file>