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84" r:id="rId5"/>
    <p:sldId id="256" r:id="rId6"/>
    <p:sldId id="301" r:id="rId7"/>
    <p:sldId id="361" r:id="rId8"/>
    <p:sldId id="362" r:id="rId9"/>
    <p:sldId id="400" r:id="rId10"/>
    <p:sldId id="401" r:id="rId11"/>
    <p:sldId id="402" r:id="rId12"/>
    <p:sldId id="403" r:id="rId13"/>
    <p:sldId id="389" r:id="rId14"/>
    <p:sldId id="390" r:id="rId15"/>
    <p:sldId id="404" r:id="rId16"/>
    <p:sldId id="405" r:id="rId17"/>
    <p:sldId id="394" r:id="rId18"/>
    <p:sldId id="395" r:id="rId19"/>
    <p:sldId id="406" r:id="rId20"/>
    <p:sldId id="407" r:id="rId21"/>
    <p:sldId id="408" r:id="rId22"/>
    <p:sldId id="409" r:id="rId23"/>
    <p:sldId id="41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D966"/>
    <a:srgbClr val="00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BC731-88DB-4865-864C-9432812EB77F}" v="5" dt="2019-06-17T18:48:42.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60" autoAdjust="0"/>
    <p:restoredTop sz="91541" autoAdjust="0"/>
  </p:normalViewPr>
  <p:slideViewPr>
    <p:cSldViewPr snapToGrid="0">
      <p:cViewPr varScale="1">
        <p:scale>
          <a:sx n="114" d="100"/>
          <a:sy n="114" d="100"/>
        </p:scale>
        <p:origin x="12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an Winter" userId="9a80851c-dfd5-4a04-bafd-92bdf8926baa" providerId="ADAL" clId="{BE3C60BD-C623-472A-B034-3FE1DF383C8B}"/>
    <pc:docChg chg="modSld">
      <pc:chgData name="Ellan Winter" userId="9a80851c-dfd5-4a04-bafd-92bdf8926baa" providerId="ADAL" clId="{BE3C60BD-C623-472A-B034-3FE1DF383C8B}" dt="2019-06-14T11:30:29.679" v="0" actId="20577"/>
      <pc:docMkLst>
        <pc:docMk/>
      </pc:docMkLst>
      <pc:sldChg chg="modSp">
        <pc:chgData name="Ellan Winter" userId="9a80851c-dfd5-4a04-bafd-92bdf8926baa" providerId="ADAL" clId="{BE3C60BD-C623-472A-B034-3FE1DF383C8B}" dt="2019-06-14T11:30:29.679" v="0" actId="20577"/>
        <pc:sldMkLst>
          <pc:docMk/>
          <pc:sldMk cId="3032593939" sldId="399"/>
        </pc:sldMkLst>
        <pc:spChg chg="mod">
          <ac:chgData name="Ellan Winter" userId="9a80851c-dfd5-4a04-bafd-92bdf8926baa" providerId="ADAL" clId="{BE3C60BD-C623-472A-B034-3FE1DF383C8B}" dt="2019-06-14T11:30:29.679" v="0" actId="20577"/>
          <ac:spMkLst>
            <pc:docMk/>
            <pc:sldMk cId="3032593939" sldId="399"/>
            <ac:spMk id="19" creationId="{5252A847-DE45-4FA3-A1F8-EEBEB845FF8E}"/>
          </ac:spMkLst>
        </pc:spChg>
      </pc:sldChg>
    </pc:docChg>
  </pc:docChgLst>
  <pc:docChgLst>
    <pc:chgData name="Jan Fitzpatrick" userId="d1b284ec-d1dd-4765-b823-b34899491c26" providerId="ADAL" clId="{E34BC731-88DB-4865-864C-9432812EB77F}"/>
    <pc:docChg chg="custSel modSld">
      <pc:chgData name="Jan Fitzpatrick" userId="d1b284ec-d1dd-4765-b823-b34899491c26" providerId="ADAL" clId="{E34BC731-88DB-4865-864C-9432812EB77F}" dt="2019-06-17T19:08:30.421" v="276" actId="1038"/>
      <pc:docMkLst>
        <pc:docMk/>
      </pc:docMkLst>
      <pc:sldChg chg="modSp">
        <pc:chgData name="Jan Fitzpatrick" userId="d1b284ec-d1dd-4765-b823-b34899491c26" providerId="ADAL" clId="{E34BC731-88DB-4865-864C-9432812EB77F}" dt="2019-06-17T18:44:11.421" v="45" actId="20577"/>
        <pc:sldMkLst>
          <pc:docMk/>
          <pc:sldMk cId="225596057" sldId="388"/>
        </pc:sldMkLst>
        <pc:spChg chg="mod">
          <ac:chgData name="Jan Fitzpatrick" userId="d1b284ec-d1dd-4765-b823-b34899491c26" providerId="ADAL" clId="{E34BC731-88DB-4865-864C-9432812EB77F}" dt="2019-06-17T18:44:11.421" v="45" actId="20577"/>
          <ac:spMkLst>
            <pc:docMk/>
            <pc:sldMk cId="225596057" sldId="388"/>
            <ac:spMk id="19" creationId="{5252A847-DE45-4FA3-A1F8-EEBEB845FF8E}"/>
          </ac:spMkLst>
        </pc:spChg>
      </pc:sldChg>
      <pc:sldChg chg="addSp delSp modSp">
        <pc:chgData name="Jan Fitzpatrick" userId="d1b284ec-d1dd-4765-b823-b34899491c26" providerId="ADAL" clId="{E34BC731-88DB-4865-864C-9432812EB77F}" dt="2019-06-17T18:48:46.965" v="53" actId="1076"/>
        <pc:sldMkLst>
          <pc:docMk/>
          <pc:sldMk cId="1957476823" sldId="390"/>
        </pc:sldMkLst>
        <pc:spChg chg="mod topLvl">
          <ac:chgData name="Jan Fitzpatrick" userId="d1b284ec-d1dd-4765-b823-b34899491c26" providerId="ADAL" clId="{E34BC731-88DB-4865-864C-9432812EB77F}" dt="2019-06-17T18:48:19.905" v="48" actId="165"/>
          <ac:spMkLst>
            <pc:docMk/>
            <pc:sldMk cId="1957476823" sldId="390"/>
            <ac:spMk id="48" creationId="{E5863B5A-E19F-4CBB-BB34-9AD501DA2F71}"/>
          </ac:spMkLst>
        </pc:spChg>
        <pc:spChg chg="mod topLvl">
          <ac:chgData name="Jan Fitzpatrick" userId="d1b284ec-d1dd-4765-b823-b34899491c26" providerId="ADAL" clId="{E34BC731-88DB-4865-864C-9432812EB77F}" dt="2019-06-17T18:48:19.905" v="48" actId="165"/>
          <ac:spMkLst>
            <pc:docMk/>
            <pc:sldMk cId="1957476823" sldId="390"/>
            <ac:spMk id="49" creationId="{29F9B8BA-A0C0-4038-9056-934B37F0A83E}"/>
          </ac:spMkLst>
        </pc:spChg>
        <pc:spChg chg="mod topLvl">
          <ac:chgData name="Jan Fitzpatrick" userId="d1b284ec-d1dd-4765-b823-b34899491c26" providerId="ADAL" clId="{E34BC731-88DB-4865-864C-9432812EB77F}" dt="2019-06-17T18:48:19.905" v="48" actId="165"/>
          <ac:spMkLst>
            <pc:docMk/>
            <pc:sldMk cId="1957476823" sldId="390"/>
            <ac:spMk id="50" creationId="{5086E8B6-E48F-4943-A633-A1EC87E0320B}"/>
          </ac:spMkLst>
        </pc:spChg>
        <pc:spChg chg="mod topLvl">
          <ac:chgData name="Jan Fitzpatrick" userId="d1b284ec-d1dd-4765-b823-b34899491c26" providerId="ADAL" clId="{E34BC731-88DB-4865-864C-9432812EB77F}" dt="2019-06-17T18:48:19.905" v="48" actId="165"/>
          <ac:spMkLst>
            <pc:docMk/>
            <pc:sldMk cId="1957476823" sldId="390"/>
            <ac:spMk id="51" creationId="{1B967FAB-1F20-467E-B693-9D7412FA3274}"/>
          </ac:spMkLst>
        </pc:spChg>
        <pc:spChg chg="mod topLvl">
          <ac:chgData name="Jan Fitzpatrick" userId="d1b284ec-d1dd-4765-b823-b34899491c26" providerId="ADAL" clId="{E34BC731-88DB-4865-864C-9432812EB77F}" dt="2019-06-17T18:48:19.905" v="48" actId="165"/>
          <ac:spMkLst>
            <pc:docMk/>
            <pc:sldMk cId="1957476823" sldId="390"/>
            <ac:spMk id="52" creationId="{9CF6B384-8851-475A-A636-CC71536F7097}"/>
          </ac:spMkLst>
        </pc:spChg>
        <pc:spChg chg="mod topLvl">
          <ac:chgData name="Jan Fitzpatrick" userId="d1b284ec-d1dd-4765-b823-b34899491c26" providerId="ADAL" clId="{E34BC731-88DB-4865-864C-9432812EB77F}" dt="2019-06-17T18:48:19.905" v="48" actId="165"/>
          <ac:spMkLst>
            <pc:docMk/>
            <pc:sldMk cId="1957476823" sldId="390"/>
            <ac:spMk id="53" creationId="{AFBB2008-C3AE-4B6A-B046-C487F8EB237E}"/>
          </ac:spMkLst>
        </pc:spChg>
        <pc:spChg chg="mod topLvl">
          <ac:chgData name="Jan Fitzpatrick" userId="d1b284ec-d1dd-4765-b823-b34899491c26" providerId="ADAL" clId="{E34BC731-88DB-4865-864C-9432812EB77F}" dt="2019-06-17T18:48:19.905" v="48" actId="165"/>
          <ac:spMkLst>
            <pc:docMk/>
            <pc:sldMk cId="1957476823" sldId="390"/>
            <ac:spMk id="54" creationId="{633F7B56-96E2-48FB-B319-0813C5625B63}"/>
          </ac:spMkLst>
        </pc:spChg>
        <pc:spChg chg="mod topLvl">
          <ac:chgData name="Jan Fitzpatrick" userId="d1b284ec-d1dd-4765-b823-b34899491c26" providerId="ADAL" clId="{E34BC731-88DB-4865-864C-9432812EB77F}" dt="2019-06-17T18:48:19.905" v="48" actId="165"/>
          <ac:spMkLst>
            <pc:docMk/>
            <pc:sldMk cId="1957476823" sldId="390"/>
            <ac:spMk id="55" creationId="{93C75F6B-63C0-478F-936C-46B166D1DD00}"/>
          </ac:spMkLst>
        </pc:spChg>
        <pc:spChg chg="mod topLvl">
          <ac:chgData name="Jan Fitzpatrick" userId="d1b284ec-d1dd-4765-b823-b34899491c26" providerId="ADAL" clId="{E34BC731-88DB-4865-864C-9432812EB77F}" dt="2019-06-17T18:48:19.905" v="48" actId="165"/>
          <ac:spMkLst>
            <pc:docMk/>
            <pc:sldMk cId="1957476823" sldId="390"/>
            <ac:spMk id="56" creationId="{6EA9AB00-1DC1-4712-B5A4-07ABFEB61B3D}"/>
          </ac:spMkLst>
        </pc:spChg>
        <pc:spChg chg="mod topLvl">
          <ac:chgData name="Jan Fitzpatrick" userId="d1b284ec-d1dd-4765-b823-b34899491c26" providerId="ADAL" clId="{E34BC731-88DB-4865-864C-9432812EB77F}" dt="2019-06-17T18:48:19.905" v="48" actId="165"/>
          <ac:spMkLst>
            <pc:docMk/>
            <pc:sldMk cId="1957476823" sldId="390"/>
            <ac:spMk id="57" creationId="{425E4309-D825-4C72-B253-3616744F89E7}"/>
          </ac:spMkLst>
        </pc:spChg>
        <pc:spChg chg="mod topLvl">
          <ac:chgData name="Jan Fitzpatrick" userId="d1b284ec-d1dd-4765-b823-b34899491c26" providerId="ADAL" clId="{E34BC731-88DB-4865-864C-9432812EB77F}" dt="2019-06-17T18:48:19.905" v="48" actId="165"/>
          <ac:spMkLst>
            <pc:docMk/>
            <pc:sldMk cId="1957476823" sldId="390"/>
            <ac:spMk id="58" creationId="{367C7713-E489-442F-8784-A8B5DE7D9428}"/>
          </ac:spMkLst>
        </pc:spChg>
        <pc:spChg chg="mod topLvl">
          <ac:chgData name="Jan Fitzpatrick" userId="d1b284ec-d1dd-4765-b823-b34899491c26" providerId="ADAL" clId="{E34BC731-88DB-4865-864C-9432812EB77F}" dt="2019-06-17T18:48:19.905" v="48" actId="165"/>
          <ac:spMkLst>
            <pc:docMk/>
            <pc:sldMk cId="1957476823" sldId="390"/>
            <ac:spMk id="59" creationId="{3559B2A7-9D2F-4DBF-9424-B2C223B110F4}"/>
          </ac:spMkLst>
        </pc:spChg>
        <pc:spChg chg="mod topLvl">
          <ac:chgData name="Jan Fitzpatrick" userId="d1b284ec-d1dd-4765-b823-b34899491c26" providerId="ADAL" clId="{E34BC731-88DB-4865-864C-9432812EB77F}" dt="2019-06-17T18:48:19.905" v="48" actId="165"/>
          <ac:spMkLst>
            <pc:docMk/>
            <pc:sldMk cId="1957476823" sldId="390"/>
            <ac:spMk id="60" creationId="{2E24E93B-B93E-4203-AA8C-40FAF47682F1}"/>
          </ac:spMkLst>
        </pc:spChg>
        <pc:spChg chg="mod topLvl">
          <ac:chgData name="Jan Fitzpatrick" userId="d1b284ec-d1dd-4765-b823-b34899491c26" providerId="ADAL" clId="{E34BC731-88DB-4865-864C-9432812EB77F}" dt="2019-06-17T18:48:19.905" v="48" actId="165"/>
          <ac:spMkLst>
            <pc:docMk/>
            <pc:sldMk cId="1957476823" sldId="390"/>
            <ac:spMk id="76" creationId="{FC319E97-5D0A-4F08-B471-8C65A593F308}"/>
          </ac:spMkLst>
        </pc:spChg>
        <pc:spChg chg="mod topLvl">
          <ac:chgData name="Jan Fitzpatrick" userId="d1b284ec-d1dd-4765-b823-b34899491c26" providerId="ADAL" clId="{E34BC731-88DB-4865-864C-9432812EB77F}" dt="2019-06-17T18:48:19.905" v="48" actId="165"/>
          <ac:spMkLst>
            <pc:docMk/>
            <pc:sldMk cId="1957476823" sldId="390"/>
            <ac:spMk id="77" creationId="{ED754AEA-FBE4-4CA3-8209-B2CEDB55C4EB}"/>
          </ac:spMkLst>
        </pc:spChg>
        <pc:spChg chg="mod topLvl">
          <ac:chgData name="Jan Fitzpatrick" userId="d1b284ec-d1dd-4765-b823-b34899491c26" providerId="ADAL" clId="{E34BC731-88DB-4865-864C-9432812EB77F}" dt="2019-06-17T18:48:19.905" v="48" actId="165"/>
          <ac:spMkLst>
            <pc:docMk/>
            <pc:sldMk cId="1957476823" sldId="390"/>
            <ac:spMk id="78" creationId="{B6737A51-1AE9-485C-B97E-6A9DC1F31EB4}"/>
          </ac:spMkLst>
        </pc:spChg>
        <pc:spChg chg="add del">
          <ac:chgData name="Jan Fitzpatrick" userId="d1b284ec-d1dd-4765-b823-b34899491c26" providerId="ADAL" clId="{E34BC731-88DB-4865-864C-9432812EB77F}" dt="2019-06-17T18:48:36.278" v="50" actId="478"/>
          <ac:spMkLst>
            <pc:docMk/>
            <pc:sldMk cId="1957476823" sldId="390"/>
            <ac:spMk id="79" creationId="{21864E10-578D-4FB3-9537-60BBA405B74A}"/>
          </ac:spMkLst>
        </pc:spChg>
        <pc:spChg chg="add mod">
          <ac:chgData name="Jan Fitzpatrick" userId="d1b284ec-d1dd-4765-b823-b34899491c26" providerId="ADAL" clId="{E34BC731-88DB-4865-864C-9432812EB77F}" dt="2019-06-17T18:48:46.965" v="53" actId="1076"/>
          <ac:spMkLst>
            <pc:docMk/>
            <pc:sldMk cId="1957476823" sldId="390"/>
            <ac:spMk id="80" creationId="{711AAC77-70DD-4337-A25C-813E8FF584A5}"/>
          </ac:spMkLst>
        </pc:spChg>
        <pc:spChg chg="mod topLvl">
          <ac:chgData name="Jan Fitzpatrick" userId="d1b284ec-d1dd-4765-b823-b34899491c26" providerId="ADAL" clId="{E34BC731-88DB-4865-864C-9432812EB77F}" dt="2019-06-17T18:48:19.905" v="48" actId="165"/>
          <ac:spMkLst>
            <pc:docMk/>
            <pc:sldMk cId="1957476823" sldId="390"/>
            <ac:spMk id="82" creationId="{D7E471AC-E34C-45CD-BEA2-BF83B627364F}"/>
          </ac:spMkLst>
        </pc:spChg>
        <pc:spChg chg="del mod topLvl">
          <ac:chgData name="Jan Fitzpatrick" userId="d1b284ec-d1dd-4765-b823-b34899491c26" providerId="ADAL" clId="{E34BC731-88DB-4865-864C-9432812EB77F}" dt="2019-06-17T18:48:38.928" v="51" actId="478"/>
          <ac:spMkLst>
            <pc:docMk/>
            <pc:sldMk cId="1957476823" sldId="390"/>
            <ac:spMk id="83" creationId="{05788345-C885-4402-97B7-67502BD749F1}"/>
          </ac:spMkLst>
        </pc:spChg>
        <pc:spChg chg="mod topLvl">
          <ac:chgData name="Jan Fitzpatrick" userId="d1b284ec-d1dd-4765-b823-b34899491c26" providerId="ADAL" clId="{E34BC731-88DB-4865-864C-9432812EB77F}" dt="2019-06-17T18:48:19.905" v="48" actId="165"/>
          <ac:spMkLst>
            <pc:docMk/>
            <pc:sldMk cId="1957476823" sldId="390"/>
            <ac:spMk id="84" creationId="{01EB1A99-D16A-418B-A649-1B8CE9A374E7}"/>
          </ac:spMkLst>
        </pc:spChg>
        <pc:spChg chg="mod topLvl">
          <ac:chgData name="Jan Fitzpatrick" userId="d1b284ec-d1dd-4765-b823-b34899491c26" providerId="ADAL" clId="{E34BC731-88DB-4865-864C-9432812EB77F}" dt="2019-06-17T18:48:19.905" v="48" actId="165"/>
          <ac:spMkLst>
            <pc:docMk/>
            <pc:sldMk cId="1957476823" sldId="390"/>
            <ac:spMk id="85" creationId="{6C86047F-7A1B-42B9-92B3-E9E8D673BAC1}"/>
          </ac:spMkLst>
        </pc:spChg>
        <pc:spChg chg="mod topLvl">
          <ac:chgData name="Jan Fitzpatrick" userId="d1b284ec-d1dd-4765-b823-b34899491c26" providerId="ADAL" clId="{E34BC731-88DB-4865-864C-9432812EB77F}" dt="2019-06-17T18:48:19.905" v="48" actId="165"/>
          <ac:spMkLst>
            <pc:docMk/>
            <pc:sldMk cId="1957476823" sldId="390"/>
            <ac:spMk id="86" creationId="{9280D02E-A6F8-40A2-9FF8-85AC32533F7A}"/>
          </ac:spMkLst>
        </pc:spChg>
        <pc:spChg chg="mod topLvl">
          <ac:chgData name="Jan Fitzpatrick" userId="d1b284ec-d1dd-4765-b823-b34899491c26" providerId="ADAL" clId="{E34BC731-88DB-4865-864C-9432812EB77F}" dt="2019-06-17T18:48:19.905" v="48" actId="165"/>
          <ac:spMkLst>
            <pc:docMk/>
            <pc:sldMk cId="1957476823" sldId="390"/>
            <ac:spMk id="87" creationId="{63C15A34-F1CB-49CD-838E-293CF6E1CC08}"/>
          </ac:spMkLst>
        </pc:spChg>
        <pc:spChg chg="mod topLvl">
          <ac:chgData name="Jan Fitzpatrick" userId="d1b284ec-d1dd-4765-b823-b34899491c26" providerId="ADAL" clId="{E34BC731-88DB-4865-864C-9432812EB77F}" dt="2019-06-17T18:48:19.905" v="48" actId="165"/>
          <ac:spMkLst>
            <pc:docMk/>
            <pc:sldMk cId="1957476823" sldId="390"/>
            <ac:spMk id="88" creationId="{4B7AC492-E261-48CB-8962-DD3ADD7A618F}"/>
          </ac:spMkLst>
        </pc:spChg>
        <pc:spChg chg="mod topLvl">
          <ac:chgData name="Jan Fitzpatrick" userId="d1b284ec-d1dd-4765-b823-b34899491c26" providerId="ADAL" clId="{E34BC731-88DB-4865-864C-9432812EB77F}" dt="2019-06-17T18:48:19.905" v="48" actId="165"/>
          <ac:spMkLst>
            <pc:docMk/>
            <pc:sldMk cId="1957476823" sldId="390"/>
            <ac:spMk id="89" creationId="{911FDC46-7657-4CE7-9DEE-BE7BDE894A49}"/>
          </ac:spMkLst>
        </pc:spChg>
        <pc:spChg chg="mod topLvl">
          <ac:chgData name="Jan Fitzpatrick" userId="d1b284ec-d1dd-4765-b823-b34899491c26" providerId="ADAL" clId="{E34BC731-88DB-4865-864C-9432812EB77F}" dt="2019-06-17T18:48:19.905" v="48" actId="165"/>
          <ac:spMkLst>
            <pc:docMk/>
            <pc:sldMk cId="1957476823" sldId="390"/>
            <ac:spMk id="90" creationId="{AADC75DE-3D0D-4C23-B984-C805442CC7FD}"/>
          </ac:spMkLst>
        </pc:spChg>
        <pc:spChg chg="mod topLvl">
          <ac:chgData name="Jan Fitzpatrick" userId="d1b284ec-d1dd-4765-b823-b34899491c26" providerId="ADAL" clId="{E34BC731-88DB-4865-864C-9432812EB77F}" dt="2019-06-17T18:48:19.905" v="48" actId="165"/>
          <ac:spMkLst>
            <pc:docMk/>
            <pc:sldMk cId="1957476823" sldId="390"/>
            <ac:spMk id="91" creationId="{D131D1F4-4B31-4D4E-9525-61970309D86A}"/>
          </ac:spMkLst>
        </pc:spChg>
        <pc:spChg chg="mod topLvl">
          <ac:chgData name="Jan Fitzpatrick" userId="d1b284ec-d1dd-4765-b823-b34899491c26" providerId="ADAL" clId="{E34BC731-88DB-4865-864C-9432812EB77F}" dt="2019-06-17T18:48:19.905" v="48" actId="165"/>
          <ac:spMkLst>
            <pc:docMk/>
            <pc:sldMk cId="1957476823" sldId="390"/>
            <ac:spMk id="92" creationId="{2452B20B-8AF5-4112-AE10-A3341B2116A9}"/>
          </ac:spMkLst>
        </pc:spChg>
        <pc:spChg chg="mod topLvl">
          <ac:chgData name="Jan Fitzpatrick" userId="d1b284ec-d1dd-4765-b823-b34899491c26" providerId="ADAL" clId="{E34BC731-88DB-4865-864C-9432812EB77F}" dt="2019-06-17T18:48:19.905" v="48" actId="165"/>
          <ac:spMkLst>
            <pc:docMk/>
            <pc:sldMk cId="1957476823" sldId="390"/>
            <ac:spMk id="93" creationId="{F8A39692-35DE-48AC-A286-CD5607484093}"/>
          </ac:spMkLst>
        </pc:spChg>
        <pc:spChg chg="mod topLvl">
          <ac:chgData name="Jan Fitzpatrick" userId="d1b284ec-d1dd-4765-b823-b34899491c26" providerId="ADAL" clId="{E34BC731-88DB-4865-864C-9432812EB77F}" dt="2019-06-17T18:48:19.905" v="48" actId="165"/>
          <ac:spMkLst>
            <pc:docMk/>
            <pc:sldMk cId="1957476823" sldId="390"/>
            <ac:spMk id="94" creationId="{4E3B08FA-00F0-4994-9886-F617330EDD5C}"/>
          </ac:spMkLst>
        </pc:spChg>
        <pc:spChg chg="mod topLvl">
          <ac:chgData name="Jan Fitzpatrick" userId="d1b284ec-d1dd-4765-b823-b34899491c26" providerId="ADAL" clId="{E34BC731-88DB-4865-864C-9432812EB77F}" dt="2019-06-17T18:48:19.905" v="48" actId="165"/>
          <ac:spMkLst>
            <pc:docMk/>
            <pc:sldMk cId="1957476823" sldId="390"/>
            <ac:spMk id="95" creationId="{82E1C1B6-4281-49C7-B49B-1FE6EED72839}"/>
          </ac:spMkLst>
        </pc:spChg>
        <pc:spChg chg="mod topLvl">
          <ac:chgData name="Jan Fitzpatrick" userId="d1b284ec-d1dd-4765-b823-b34899491c26" providerId="ADAL" clId="{E34BC731-88DB-4865-864C-9432812EB77F}" dt="2019-06-17T18:48:19.905" v="48" actId="165"/>
          <ac:spMkLst>
            <pc:docMk/>
            <pc:sldMk cId="1957476823" sldId="390"/>
            <ac:spMk id="96" creationId="{D27FEFBC-7761-47C1-A81F-BF098C622DD3}"/>
          </ac:spMkLst>
        </pc:spChg>
        <pc:spChg chg="mod topLvl">
          <ac:chgData name="Jan Fitzpatrick" userId="d1b284ec-d1dd-4765-b823-b34899491c26" providerId="ADAL" clId="{E34BC731-88DB-4865-864C-9432812EB77F}" dt="2019-06-17T18:48:19.905" v="48" actId="165"/>
          <ac:spMkLst>
            <pc:docMk/>
            <pc:sldMk cId="1957476823" sldId="390"/>
            <ac:spMk id="97" creationId="{7B3B98CE-A38B-475E-BBCB-BF1EE91C91CD}"/>
          </ac:spMkLst>
        </pc:spChg>
        <pc:spChg chg="mod topLvl">
          <ac:chgData name="Jan Fitzpatrick" userId="d1b284ec-d1dd-4765-b823-b34899491c26" providerId="ADAL" clId="{E34BC731-88DB-4865-864C-9432812EB77F}" dt="2019-06-17T18:48:19.905" v="48" actId="165"/>
          <ac:spMkLst>
            <pc:docMk/>
            <pc:sldMk cId="1957476823" sldId="390"/>
            <ac:spMk id="98" creationId="{BD576254-5CA7-419D-B0BF-45882CB48950}"/>
          </ac:spMkLst>
        </pc:spChg>
        <pc:spChg chg="mod topLvl">
          <ac:chgData name="Jan Fitzpatrick" userId="d1b284ec-d1dd-4765-b823-b34899491c26" providerId="ADAL" clId="{E34BC731-88DB-4865-864C-9432812EB77F}" dt="2019-06-17T18:48:19.905" v="48" actId="165"/>
          <ac:spMkLst>
            <pc:docMk/>
            <pc:sldMk cId="1957476823" sldId="390"/>
            <ac:spMk id="99" creationId="{A385B705-4E54-45C6-A0E5-D0803A7A0EA6}"/>
          </ac:spMkLst>
        </pc:spChg>
        <pc:spChg chg="mod topLvl">
          <ac:chgData name="Jan Fitzpatrick" userId="d1b284ec-d1dd-4765-b823-b34899491c26" providerId="ADAL" clId="{E34BC731-88DB-4865-864C-9432812EB77F}" dt="2019-06-17T18:48:19.905" v="48" actId="165"/>
          <ac:spMkLst>
            <pc:docMk/>
            <pc:sldMk cId="1957476823" sldId="390"/>
            <ac:spMk id="100" creationId="{4A1FA0AD-34AB-4F09-895A-139C71BE5318}"/>
          </ac:spMkLst>
        </pc:spChg>
        <pc:spChg chg="mod topLvl">
          <ac:chgData name="Jan Fitzpatrick" userId="d1b284ec-d1dd-4765-b823-b34899491c26" providerId="ADAL" clId="{E34BC731-88DB-4865-864C-9432812EB77F}" dt="2019-06-17T18:48:19.905" v="48" actId="165"/>
          <ac:spMkLst>
            <pc:docMk/>
            <pc:sldMk cId="1957476823" sldId="390"/>
            <ac:spMk id="101" creationId="{3145537C-4609-4E69-BA2F-39D0D8E4DBF0}"/>
          </ac:spMkLst>
        </pc:spChg>
        <pc:spChg chg="mod topLvl">
          <ac:chgData name="Jan Fitzpatrick" userId="d1b284ec-d1dd-4765-b823-b34899491c26" providerId="ADAL" clId="{E34BC731-88DB-4865-864C-9432812EB77F}" dt="2019-06-17T18:48:19.905" v="48" actId="165"/>
          <ac:spMkLst>
            <pc:docMk/>
            <pc:sldMk cId="1957476823" sldId="390"/>
            <ac:spMk id="102" creationId="{E8A10553-C38B-44A0-9150-52B5B8BC0A0F}"/>
          </ac:spMkLst>
        </pc:spChg>
        <pc:spChg chg="mod topLvl">
          <ac:chgData name="Jan Fitzpatrick" userId="d1b284ec-d1dd-4765-b823-b34899491c26" providerId="ADAL" clId="{E34BC731-88DB-4865-864C-9432812EB77F}" dt="2019-06-17T18:48:19.905" v="48" actId="165"/>
          <ac:spMkLst>
            <pc:docMk/>
            <pc:sldMk cId="1957476823" sldId="390"/>
            <ac:spMk id="103" creationId="{DD1BCA27-D81F-4FF3-81CC-CB364A2C4D99}"/>
          </ac:spMkLst>
        </pc:spChg>
        <pc:spChg chg="mod topLvl">
          <ac:chgData name="Jan Fitzpatrick" userId="d1b284ec-d1dd-4765-b823-b34899491c26" providerId="ADAL" clId="{E34BC731-88DB-4865-864C-9432812EB77F}" dt="2019-06-17T18:48:19.905" v="48" actId="165"/>
          <ac:spMkLst>
            <pc:docMk/>
            <pc:sldMk cId="1957476823" sldId="390"/>
            <ac:spMk id="104" creationId="{4F735DCA-9A05-4EE9-AE90-AC932DDC6911}"/>
          </ac:spMkLst>
        </pc:spChg>
        <pc:spChg chg="mod topLvl">
          <ac:chgData name="Jan Fitzpatrick" userId="d1b284ec-d1dd-4765-b823-b34899491c26" providerId="ADAL" clId="{E34BC731-88DB-4865-864C-9432812EB77F}" dt="2019-06-17T18:48:19.905" v="48" actId="165"/>
          <ac:spMkLst>
            <pc:docMk/>
            <pc:sldMk cId="1957476823" sldId="390"/>
            <ac:spMk id="105" creationId="{B5E2ADAE-5280-46C5-AAE7-1C013C8D07E0}"/>
          </ac:spMkLst>
        </pc:spChg>
        <pc:grpChg chg="mod topLvl">
          <ac:chgData name="Jan Fitzpatrick" userId="d1b284ec-d1dd-4765-b823-b34899491c26" providerId="ADAL" clId="{E34BC731-88DB-4865-864C-9432812EB77F}" dt="2019-06-17T18:48:19.905" v="48" actId="165"/>
          <ac:grpSpMkLst>
            <pc:docMk/>
            <pc:sldMk cId="1957476823" sldId="390"/>
            <ac:grpSpMk id="2" creationId="{1A597988-9DFB-41CF-ACEB-8F31DC960234}"/>
          </ac:grpSpMkLst>
        </pc:grpChg>
        <pc:grpChg chg="mod topLvl">
          <ac:chgData name="Jan Fitzpatrick" userId="d1b284ec-d1dd-4765-b823-b34899491c26" providerId="ADAL" clId="{E34BC731-88DB-4865-864C-9432812EB77F}" dt="2019-06-17T18:48:19.905" v="48" actId="165"/>
          <ac:grpSpMkLst>
            <pc:docMk/>
            <pc:sldMk cId="1957476823" sldId="390"/>
            <ac:grpSpMk id="3" creationId="{BC19788D-7859-4213-9373-81605C4B5E40}"/>
          </ac:grpSpMkLst>
        </pc:grpChg>
        <pc:grpChg chg="del">
          <ac:chgData name="Jan Fitzpatrick" userId="d1b284ec-d1dd-4765-b823-b34899491c26" providerId="ADAL" clId="{E34BC731-88DB-4865-864C-9432812EB77F}" dt="2019-06-17T18:48:19.905" v="48" actId="165"/>
          <ac:grpSpMkLst>
            <pc:docMk/>
            <pc:sldMk cId="1957476823" sldId="390"/>
            <ac:grpSpMk id="11" creationId="{1BA2B86C-CA6E-41DD-B295-C617C2F66ABF}"/>
          </ac:grpSpMkLst>
        </pc:grpChg>
        <pc:picChg chg="add del">
          <ac:chgData name="Jan Fitzpatrick" userId="d1b284ec-d1dd-4765-b823-b34899491c26" providerId="ADAL" clId="{E34BC731-88DB-4865-864C-9432812EB77F}" dt="2019-06-17T18:48:14.128" v="47"/>
          <ac:picMkLst>
            <pc:docMk/>
            <pc:sldMk cId="1957476823" sldId="390"/>
            <ac:picMk id="4" creationId="{D5E88B56-4879-4860-962C-1D9481C15E26}"/>
          </ac:picMkLst>
        </pc:picChg>
      </pc:sldChg>
      <pc:sldChg chg="modSp">
        <pc:chgData name="Jan Fitzpatrick" userId="d1b284ec-d1dd-4765-b823-b34899491c26" providerId="ADAL" clId="{E34BC731-88DB-4865-864C-9432812EB77F}" dt="2019-06-17T19:07:03.384" v="231" actId="122"/>
        <pc:sldMkLst>
          <pc:docMk/>
          <pc:sldMk cId="2929434828" sldId="394"/>
        </pc:sldMkLst>
        <pc:spChg chg="mod">
          <ac:chgData name="Jan Fitzpatrick" userId="d1b284ec-d1dd-4765-b823-b34899491c26" providerId="ADAL" clId="{E34BC731-88DB-4865-864C-9432812EB77F}" dt="2019-06-17T19:07:03.384" v="231" actId="122"/>
          <ac:spMkLst>
            <pc:docMk/>
            <pc:sldMk cId="2929434828" sldId="394"/>
            <ac:spMk id="22" creationId="{BCEC8F57-EF72-458C-8A74-46971AE73A09}"/>
          </ac:spMkLst>
        </pc:spChg>
        <pc:spChg chg="mod">
          <ac:chgData name="Jan Fitzpatrick" userId="d1b284ec-d1dd-4765-b823-b34899491c26" providerId="ADAL" clId="{E34BC731-88DB-4865-864C-9432812EB77F}" dt="2019-06-17T19:06:58.904" v="230" actId="122"/>
          <ac:spMkLst>
            <pc:docMk/>
            <pc:sldMk cId="2929434828" sldId="394"/>
            <ac:spMk id="35" creationId="{E9E311E6-7D80-4594-A81D-E5BF2317269F}"/>
          </ac:spMkLst>
        </pc:spChg>
      </pc:sldChg>
      <pc:sldChg chg="modSp">
        <pc:chgData name="Jan Fitzpatrick" userId="d1b284ec-d1dd-4765-b823-b34899491c26" providerId="ADAL" clId="{E34BC731-88DB-4865-864C-9432812EB77F}" dt="2019-06-17T19:08:30.421" v="276" actId="1038"/>
        <pc:sldMkLst>
          <pc:docMk/>
          <pc:sldMk cId="1295488914" sldId="395"/>
        </pc:sldMkLst>
        <pc:spChg chg="mod">
          <ac:chgData name="Jan Fitzpatrick" userId="d1b284ec-d1dd-4765-b823-b34899491c26" providerId="ADAL" clId="{E34BC731-88DB-4865-864C-9432812EB77F}" dt="2019-06-17T19:08:05.427" v="272" actId="1038"/>
          <ac:spMkLst>
            <pc:docMk/>
            <pc:sldMk cId="1295488914" sldId="395"/>
            <ac:spMk id="3" creationId="{C2781734-598D-4F46-8DAC-F31DF868D971}"/>
          </ac:spMkLst>
        </pc:spChg>
        <pc:spChg chg="mod">
          <ac:chgData name="Jan Fitzpatrick" userId="d1b284ec-d1dd-4765-b823-b34899491c26" providerId="ADAL" clId="{E34BC731-88DB-4865-864C-9432812EB77F}" dt="2019-06-17T19:07:16.095" v="233" actId="122"/>
          <ac:spMkLst>
            <pc:docMk/>
            <pc:sldMk cId="1295488914" sldId="395"/>
            <ac:spMk id="22" creationId="{BCEC8F57-EF72-458C-8A74-46971AE73A09}"/>
          </ac:spMkLst>
        </pc:spChg>
        <pc:spChg chg="mod">
          <ac:chgData name="Jan Fitzpatrick" userId="d1b284ec-d1dd-4765-b823-b34899491c26" providerId="ADAL" clId="{E34BC731-88DB-4865-864C-9432812EB77F}" dt="2019-06-17T19:08:30.421" v="276" actId="1038"/>
          <ac:spMkLst>
            <pc:docMk/>
            <pc:sldMk cId="1295488914" sldId="395"/>
            <ac:spMk id="34" creationId="{AF6E951A-58A7-44A9-8070-F029AD304408}"/>
          </ac:spMkLst>
        </pc:spChg>
        <pc:spChg chg="mod">
          <ac:chgData name="Jan Fitzpatrick" userId="d1b284ec-d1dd-4765-b823-b34899491c26" providerId="ADAL" clId="{E34BC731-88DB-4865-864C-9432812EB77F}" dt="2019-06-17T19:07:12.735" v="232" actId="122"/>
          <ac:spMkLst>
            <pc:docMk/>
            <pc:sldMk cId="1295488914" sldId="395"/>
            <ac:spMk id="35" creationId="{E9E311E6-7D80-4594-A81D-E5BF2317269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18/06/2019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18/06/2019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18/06/2019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18/06/2019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classroomsecrets.co.uk/content-domain-filter/?fwp_contentdomain=2n3" TargetMode="External"/><Relationship Id="rId7" Type="http://schemas.openxmlformats.org/officeDocument/2006/relationships/hyperlink" Target="https://classroomsecrets.co.uk/tens-and-ones-1-year-2-place-valu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2/autumn-block-1-place-value-year-2/" TargetMode="External"/><Relationship Id="rId5" Type="http://schemas.openxmlformats.org/officeDocument/2006/relationships/hyperlink" Target="https://classroomsecrets.co.uk/content-domain-filter/?fwp_contentdomain=2n6" TargetMode="External"/><Relationship Id="rId4" Type="http://schemas.openxmlformats.org/officeDocument/2006/relationships/hyperlink" Target="https://classroomsecrets.co.uk/content-domain-filter/?fwp_contentdomain=2n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D06D0850-26C3-4878-99AE-1CCA10090AB7}"/>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l="12741" t="12358" r="13315" b="32268"/>
          <a:stretch/>
        </p:blipFill>
        <p:spPr>
          <a:xfrm>
            <a:off x="1756229" y="147702"/>
            <a:ext cx="5588000" cy="2958356"/>
          </a:xfrm>
          <a:prstGeom prst="rect">
            <a:avLst/>
          </a:prstGeom>
        </p:spPr>
      </p:pic>
    </p:spTree>
    <p:extLst>
      <p:ext uri="{BB962C8B-B14F-4D97-AF65-F5344CB8AC3E}">
        <p14:creationId xmlns:p14="http://schemas.microsoft.com/office/powerpoint/2010/main" val="79046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place value counters to complete the partitioning of 82.</a:t>
            </a:r>
            <a:br>
              <a:rPr lang="en-GB" sz="2000" b="1" dirty="0">
                <a:solidFill>
                  <a:srgbClr val="FF0000"/>
                </a:solidFill>
                <a:latin typeface="Century Gothic" panose="020B0502020202020204" pitchFamily="34" charset="0"/>
              </a:rPr>
            </a:br>
            <a:endParaRPr lang="en-GB" sz="1600" dirty="0">
              <a:solidFill>
                <a:srgbClr val="FF0000"/>
              </a:solidFill>
              <a:latin typeface="SassoonCRInfantMedium" panose="02000603020000020003" pitchFamily="2" charset="0"/>
            </a:endParaRPr>
          </a:p>
          <a:p>
            <a:pPr marL="88900" algn="ctr"/>
            <a:endParaRPr lang="en-GB" sz="2400" dirty="0">
              <a:solidFill>
                <a:schemeClr val="bg2">
                  <a:lumMod val="25000"/>
                </a:schemeClr>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0818F06E-AA8E-4A32-A580-841E71E3D4C3}"/>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1F2D2CB-6828-4665-AD90-3CFEC7999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E12797F8-BDB0-4064-A908-A51A2474E1E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98" name="Group 97">
            <a:extLst>
              <a:ext uri="{FF2B5EF4-FFF2-40B4-BE49-F238E27FC236}">
                <a16:creationId xmlns:a16="http://schemas.microsoft.com/office/drawing/2014/main" id="{C0007CC4-BA73-4333-B9A4-FCCEE6D2FDB2}"/>
              </a:ext>
            </a:extLst>
          </p:cNvPr>
          <p:cNvGrpSpPr/>
          <p:nvPr/>
        </p:nvGrpSpPr>
        <p:grpSpPr>
          <a:xfrm>
            <a:off x="908441" y="1463999"/>
            <a:ext cx="7275371" cy="4435825"/>
            <a:chOff x="908441" y="1463999"/>
            <a:chExt cx="7275371" cy="4435825"/>
          </a:xfrm>
        </p:grpSpPr>
        <p:sp>
          <p:nvSpPr>
            <p:cNvPr id="99" name="Oval 98">
              <a:extLst>
                <a:ext uri="{FF2B5EF4-FFF2-40B4-BE49-F238E27FC236}">
                  <a16:creationId xmlns:a16="http://schemas.microsoft.com/office/drawing/2014/main" id="{480F6085-5C90-4691-99C0-505568704747}"/>
                </a:ext>
              </a:extLst>
            </p:cNvPr>
            <p:cNvSpPr/>
            <p:nvPr/>
          </p:nvSpPr>
          <p:spPr>
            <a:xfrm>
              <a:off x="1421046" y="2723965"/>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00" name="Oval 99">
              <a:extLst>
                <a:ext uri="{FF2B5EF4-FFF2-40B4-BE49-F238E27FC236}">
                  <a16:creationId xmlns:a16="http://schemas.microsoft.com/office/drawing/2014/main" id="{7216CE91-902D-420E-A24E-9D4CDCF69E8B}"/>
                </a:ext>
              </a:extLst>
            </p:cNvPr>
            <p:cNvSpPr/>
            <p:nvPr/>
          </p:nvSpPr>
          <p:spPr>
            <a:xfrm>
              <a:off x="1989350" y="2460039"/>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01" name="Oval 100">
              <a:extLst>
                <a:ext uri="{FF2B5EF4-FFF2-40B4-BE49-F238E27FC236}">
                  <a16:creationId xmlns:a16="http://schemas.microsoft.com/office/drawing/2014/main" id="{85F655DA-B573-4F14-B6DB-0498FD073714}"/>
                </a:ext>
              </a:extLst>
            </p:cNvPr>
            <p:cNvSpPr/>
            <p:nvPr/>
          </p:nvSpPr>
          <p:spPr>
            <a:xfrm>
              <a:off x="2557164" y="2723965"/>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02" name="Oval 101">
              <a:extLst>
                <a:ext uri="{FF2B5EF4-FFF2-40B4-BE49-F238E27FC236}">
                  <a16:creationId xmlns:a16="http://schemas.microsoft.com/office/drawing/2014/main" id="{6B793E8F-F3CA-404B-B7B8-63FD181FE3FF}"/>
                </a:ext>
              </a:extLst>
            </p:cNvPr>
            <p:cNvSpPr/>
            <p:nvPr/>
          </p:nvSpPr>
          <p:spPr>
            <a:xfrm>
              <a:off x="3693282" y="2723965"/>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03" name="Oval 102">
              <a:extLst>
                <a:ext uri="{FF2B5EF4-FFF2-40B4-BE49-F238E27FC236}">
                  <a16:creationId xmlns:a16="http://schemas.microsoft.com/office/drawing/2014/main" id="{CB176502-4D19-402B-AC59-7DA80A5C1224}"/>
                </a:ext>
              </a:extLst>
            </p:cNvPr>
            <p:cNvSpPr/>
            <p:nvPr/>
          </p:nvSpPr>
          <p:spPr>
            <a:xfrm>
              <a:off x="3132361" y="2475791"/>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04" name="Oval 103">
              <a:extLst>
                <a:ext uri="{FF2B5EF4-FFF2-40B4-BE49-F238E27FC236}">
                  <a16:creationId xmlns:a16="http://schemas.microsoft.com/office/drawing/2014/main" id="{D3D32229-0BF5-4496-87A2-8588D5020C28}"/>
                </a:ext>
              </a:extLst>
            </p:cNvPr>
            <p:cNvSpPr/>
            <p:nvPr/>
          </p:nvSpPr>
          <p:spPr>
            <a:xfrm>
              <a:off x="1826344" y="5127451"/>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05" name="Oval 104">
              <a:extLst>
                <a:ext uri="{FF2B5EF4-FFF2-40B4-BE49-F238E27FC236}">
                  <a16:creationId xmlns:a16="http://schemas.microsoft.com/office/drawing/2014/main" id="{9E0F2170-2C02-4E9F-8C56-23C4EC5D7B8A}"/>
                </a:ext>
              </a:extLst>
            </p:cNvPr>
            <p:cNvSpPr/>
            <p:nvPr/>
          </p:nvSpPr>
          <p:spPr>
            <a:xfrm>
              <a:off x="2562649" y="5127451"/>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06" name="Oval 105">
              <a:extLst>
                <a:ext uri="{FF2B5EF4-FFF2-40B4-BE49-F238E27FC236}">
                  <a16:creationId xmlns:a16="http://schemas.microsoft.com/office/drawing/2014/main" id="{8A47AE9B-9027-456A-9347-94E4FE3C713E}"/>
                </a:ext>
              </a:extLst>
            </p:cNvPr>
            <p:cNvSpPr/>
            <p:nvPr/>
          </p:nvSpPr>
          <p:spPr>
            <a:xfrm>
              <a:off x="3298953" y="5127451"/>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07" name="Oval 106">
              <a:extLst>
                <a:ext uri="{FF2B5EF4-FFF2-40B4-BE49-F238E27FC236}">
                  <a16:creationId xmlns:a16="http://schemas.microsoft.com/office/drawing/2014/main" id="{05044FF5-634E-4133-9154-D0A796593C88}"/>
                </a:ext>
              </a:extLst>
            </p:cNvPr>
            <p:cNvSpPr/>
            <p:nvPr/>
          </p:nvSpPr>
          <p:spPr>
            <a:xfrm>
              <a:off x="5559472" y="4023829"/>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08" name="Oval 107">
              <a:extLst>
                <a:ext uri="{FF2B5EF4-FFF2-40B4-BE49-F238E27FC236}">
                  <a16:creationId xmlns:a16="http://schemas.microsoft.com/office/drawing/2014/main" id="{395292CE-BDFE-46D1-898C-A8E7AC4C1F2B}"/>
                </a:ext>
              </a:extLst>
            </p:cNvPr>
            <p:cNvSpPr/>
            <p:nvPr/>
          </p:nvSpPr>
          <p:spPr>
            <a:xfrm>
              <a:off x="4990747" y="3697282"/>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09" name="Oval 108">
              <a:extLst>
                <a:ext uri="{FF2B5EF4-FFF2-40B4-BE49-F238E27FC236}">
                  <a16:creationId xmlns:a16="http://schemas.microsoft.com/office/drawing/2014/main" id="{B5D2EC85-1599-4836-91D3-F1FF99CAF760}"/>
                </a:ext>
              </a:extLst>
            </p:cNvPr>
            <p:cNvSpPr/>
            <p:nvPr/>
          </p:nvSpPr>
          <p:spPr>
            <a:xfrm>
              <a:off x="6113049" y="3697282"/>
              <a:ext cx="536067" cy="519487"/>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110" name="Oval 109">
              <a:extLst>
                <a:ext uri="{FF2B5EF4-FFF2-40B4-BE49-F238E27FC236}">
                  <a16:creationId xmlns:a16="http://schemas.microsoft.com/office/drawing/2014/main" id="{A3A44475-00AC-4200-A54E-AB7E25777126}"/>
                </a:ext>
              </a:extLst>
            </p:cNvPr>
            <p:cNvSpPr/>
            <p:nvPr/>
          </p:nvSpPr>
          <p:spPr>
            <a:xfrm>
              <a:off x="6660038" y="4023829"/>
              <a:ext cx="536067" cy="519487"/>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111" name="Oval 110">
              <a:extLst>
                <a:ext uri="{FF2B5EF4-FFF2-40B4-BE49-F238E27FC236}">
                  <a16:creationId xmlns:a16="http://schemas.microsoft.com/office/drawing/2014/main" id="{65C2BA7F-0A82-48B7-95EB-02F2B26B8999}"/>
                </a:ext>
              </a:extLst>
            </p:cNvPr>
            <p:cNvSpPr/>
            <p:nvPr/>
          </p:nvSpPr>
          <p:spPr>
            <a:xfrm>
              <a:off x="7235349" y="3697282"/>
              <a:ext cx="536067" cy="519487"/>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grpSp>
          <p:nvGrpSpPr>
            <p:cNvPr id="112" name="Group 111">
              <a:extLst>
                <a:ext uri="{FF2B5EF4-FFF2-40B4-BE49-F238E27FC236}">
                  <a16:creationId xmlns:a16="http://schemas.microsoft.com/office/drawing/2014/main" id="{CDB89F1E-DD78-43A3-8572-7A53AA25DFFC}"/>
                </a:ext>
              </a:extLst>
            </p:cNvPr>
            <p:cNvGrpSpPr/>
            <p:nvPr/>
          </p:nvGrpSpPr>
          <p:grpSpPr>
            <a:xfrm>
              <a:off x="908441" y="1463999"/>
              <a:ext cx="7275371" cy="4435825"/>
              <a:chOff x="908441" y="1689283"/>
              <a:chExt cx="7275371" cy="4435825"/>
            </a:xfrm>
          </p:grpSpPr>
          <p:sp>
            <p:nvSpPr>
              <p:cNvPr id="144" name="Oval 143">
                <a:extLst>
                  <a:ext uri="{FF2B5EF4-FFF2-40B4-BE49-F238E27FC236}">
                    <a16:creationId xmlns:a16="http://schemas.microsoft.com/office/drawing/2014/main" id="{B52818D8-8E0A-4E09-93F7-D94F3C7BD123}"/>
                  </a:ext>
                </a:extLst>
              </p:cNvPr>
              <p:cNvSpPr/>
              <p:nvPr/>
            </p:nvSpPr>
            <p:spPr>
              <a:xfrm>
                <a:off x="908441"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45" name="Oval 144">
                <a:extLst>
                  <a:ext uri="{FF2B5EF4-FFF2-40B4-BE49-F238E27FC236}">
                    <a16:creationId xmlns:a16="http://schemas.microsoft.com/office/drawing/2014/main" id="{D7EFE499-9A1C-4867-8A41-53C69AE200C5}"/>
                  </a:ext>
                </a:extLst>
              </p:cNvPr>
              <p:cNvSpPr/>
              <p:nvPr/>
            </p:nvSpPr>
            <p:spPr>
              <a:xfrm>
                <a:off x="5326266"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46" name="Oval 145">
                <a:extLst>
                  <a:ext uri="{FF2B5EF4-FFF2-40B4-BE49-F238E27FC236}">
                    <a16:creationId xmlns:a16="http://schemas.microsoft.com/office/drawing/2014/main" id="{9BAC4CA8-42CE-44E1-BDC2-B100EE3ECBD6}"/>
                  </a:ext>
                </a:extLst>
              </p:cNvPr>
              <p:cNvSpPr/>
              <p:nvPr/>
            </p:nvSpPr>
            <p:spPr>
              <a:xfrm>
                <a:off x="1644745"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47" name="Oval 146">
                <a:extLst>
                  <a:ext uri="{FF2B5EF4-FFF2-40B4-BE49-F238E27FC236}">
                    <a16:creationId xmlns:a16="http://schemas.microsoft.com/office/drawing/2014/main" id="{235201EE-3409-4851-976B-ED710FE685DE}"/>
                  </a:ext>
                </a:extLst>
              </p:cNvPr>
              <p:cNvSpPr/>
              <p:nvPr/>
            </p:nvSpPr>
            <p:spPr>
              <a:xfrm>
                <a:off x="2381049"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48" name="Oval 147">
                <a:extLst>
                  <a:ext uri="{FF2B5EF4-FFF2-40B4-BE49-F238E27FC236}">
                    <a16:creationId xmlns:a16="http://schemas.microsoft.com/office/drawing/2014/main" id="{00020DEC-B0F0-48D9-BA38-B82E2927D8CB}"/>
                  </a:ext>
                </a:extLst>
              </p:cNvPr>
              <p:cNvSpPr/>
              <p:nvPr/>
            </p:nvSpPr>
            <p:spPr>
              <a:xfrm>
                <a:off x="3853658"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49" name="Oval 148">
                <a:extLst>
                  <a:ext uri="{FF2B5EF4-FFF2-40B4-BE49-F238E27FC236}">
                    <a16:creationId xmlns:a16="http://schemas.microsoft.com/office/drawing/2014/main" id="{8ED15938-64EE-4C3A-8CB4-357EA0D5C96D}"/>
                  </a:ext>
                </a:extLst>
              </p:cNvPr>
              <p:cNvSpPr/>
              <p:nvPr/>
            </p:nvSpPr>
            <p:spPr>
              <a:xfrm>
                <a:off x="3117353"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50" name="Oval 149">
                <a:extLst>
                  <a:ext uri="{FF2B5EF4-FFF2-40B4-BE49-F238E27FC236}">
                    <a16:creationId xmlns:a16="http://schemas.microsoft.com/office/drawing/2014/main" id="{D7FE6763-5651-4697-8888-CE55A59919BF}"/>
                  </a:ext>
                </a:extLst>
              </p:cNvPr>
              <p:cNvSpPr/>
              <p:nvPr/>
            </p:nvSpPr>
            <p:spPr>
              <a:xfrm>
                <a:off x="6062570"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51" name="Oval 150">
                <a:extLst>
                  <a:ext uri="{FF2B5EF4-FFF2-40B4-BE49-F238E27FC236}">
                    <a16:creationId xmlns:a16="http://schemas.microsoft.com/office/drawing/2014/main" id="{371223F5-8887-4CA4-9347-3CFC05E976A2}"/>
                  </a:ext>
                </a:extLst>
              </p:cNvPr>
              <p:cNvSpPr/>
              <p:nvPr/>
            </p:nvSpPr>
            <p:spPr>
              <a:xfrm>
                <a:off x="6798870" y="1689283"/>
                <a:ext cx="648642" cy="628579"/>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grpSp>
            <p:nvGrpSpPr>
              <p:cNvPr id="152" name="Group 151">
                <a:extLst>
                  <a:ext uri="{FF2B5EF4-FFF2-40B4-BE49-F238E27FC236}">
                    <a16:creationId xmlns:a16="http://schemas.microsoft.com/office/drawing/2014/main" id="{A38232D4-5C49-4701-BBB3-823013F1AC85}"/>
                  </a:ext>
                </a:extLst>
              </p:cNvPr>
              <p:cNvGrpSpPr/>
              <p:nvPr/>
            </p:nvGrpSpPr>
            <p:grpSpPr>
              <a:xfrm>
                <a:off x="1321335" y="2505100"/>
                <a:ext cx="6506626" cy="1115999"/>
                <a:chOff x="249485" y="4070938"/>
                <a:chExt cx="3089353" cy="529878"/>
              </a:xfrm>
            </p:grpSpPr>
            <p:sp>
              <p:nvSpPr>
                <p:cNvPr id="163" name="Rounded Rectangle 90">
                  <a:extLst>
                    <a:ext uri="{FF2B5EF4-FFF2-40B4-BE49-F238E27FC236}">
                      <a16:creationId xmlns:a16="http://schemas.microsoft.com/office/drawing/2014/main" id="{899E6478-DB36-4021-8F8C-A850E20D2BAC}"/>
                    </a:ext>
                  </a:extLst>
                </p:cNvPr>
                <p:cNvSpPr/>
                <p:nvPr/>
              </p:nvSpPr>
              <p:spPr>
                <a:xfrm>
                  <a:off x="249485" y="4070938"/>
                  <a:ext cx="1424266" cy="52987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tx1"/>
                    </a:solidFill>
                    <a:latin typeface="Century Gothic" panose="020B0502020202020204" pitchFamily="34" charset="0"/>
                  </a:endParaRPr>
                </a:p>
              </p:txBody>
            </p:sp>
            <p:sp>
              <p:nvSpPr>
                <p:cNvPr id="164" name="Rounded Rectangle 91">
                  <a:extLst>
                    <a:ext uri="{FF2B5EF4-FFF2-40B4-BE49-F238E27FC236}">
                      <a16:creationId xmlns:a16="http://schemas.microsoft.com/office/drawing/2014/main" id="{123D6D05-C307-413F-9DD2-720848E13235}"/>
                    </a:ext>
                  </a:extLst>
                </p:cNvPr>
                <p:cNvSpPr/>
                <p:nvPr/>
              </p:nvSpPr>
              <p:spPr>
                <a:xfrm>
                  <a:off x="1914572" y="4070938"/>
                  <a:ext cx="1424266" cy="52987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tx1"/>
                    </a:solidFill>
                    <a:latin typeface="Century Gothic" panose="020B0502020202020204" pitchFamily="34" charset="0"/>
                  </a:endParaRPr>
                </a:p>
              </p:txBody>
            </p:sp>
            <p:cxnSp>
              <p:nvCxnSpPr>
                <p:cNvPr id="165" name="Straight Connector 164">
                  <a:extLst>
                    <a:ext uri="{FF2B5EF4-FFF2-40B4-BE49-F238E27FC236}">
                      <a16:creationId xmlns:a16="http://schemas.microsoft.com/office/drawing/2014/main" id="{9E441E6C-46BB-447A-B450-33A05EC38F71}"/>
                    </a:ext>
                  </a:extLst>
                </p:cNvPr>
                <p:cNvCxnSpPr>
                  <a:cxnSpLocks/>
                  <a:stCxn id="163" idx="3"/>
                  <a:endCxn id="164" idx="1"/>
                </p:cNvCxnSpPr>
                <p:nvPr/>
              </p:nvCxnSpPr>
              <p:spPr>
                <a:xfrm>
                  <a:off x="1673751" y="4335877"/>
                  <a:ext cx="24082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grpSp>
            <p:nvGrpSpPr>
              <p:cNvPr id="153" name="Group 152">
                <a:extLst>
                  <a:ext uri="{FF2B5EF4-FFF2-40B4-BE49-F238E27FC236}">
                    <a16:creationId xmlns:a16="http://schemas.microsoft.com/office/drawing/2014/main" id="{63F07C0C-03ED-4573-9923-C2BFC32A1F9F}"/>
                  </a:ext>
                </a:extLst>
              </p:cNvPr>
              <p:cNvGrpSpPr/>
              <p:nvPr/>
            </p:nvGrpSpPr>
            <p:grpSpPr>
              <a:xfrm>
                <a:off x="1321335" y="3753130"/>
                <a:ext cx="6506626" cy="1115999"/>
                <a:chOff x="249485" y="4070938"/>
                <a:chExt cx="3089353" cy="529878"/>
              </a:xfrm>
            </p:grpSpPr>
            <p:sp>
              <p:nvSpPr>
                <p:cNvPr id="160" name="Rounded Rectangle 98">
                  <a:extLst>
                    <a:ext uri="{FF2B5EF4-FFF2-40B4-BE49-F238E27FC236}">
                      <a16:creationId xmlns:a16="http://schemas.microsoft.com/office/drawing/2014/main" id="{EA747BA8-DD95-4033-BDAF-BBE30E465D41}"/>
                    </a:ext>
                  </a:extLst>
                </p:cNvPr>
                <p:cNvSpPr/>
                <p:nvPr/>
              </p:nvSpPr>
              <p:spPr>
                <a:xfrm>
                  <a:off x="249485" y="4070938"/>
                  <a:ext cx="1424266" cy="52987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tx1"/>
                    </a:solidFill>
                    <a:latin typeface="Century Gothic" panose="020B0502020202020204" pitchFamily="34" charset="0"/>
                  </a:endParaRPr>
                </a:p>
              </p:txBody>
            </p:sp>
            <p:sp>
              <p:nvSpPr>
                <p:cNvPr id="161" name="Rounded Rectangle 99">
                  <a:extLst>
                    <a:ext uri="{FF2B5EF4-FFF2-40B4-BE49-F238E27FC236}">
                      <a16:creationId xmlns:a16="http://schemas.microsoft.com/office/drawing/2014/main" id="{86EEE5F4-049C-4E29-8F38-F58FB6A9AA66}"/>
                    </a:ext>
                  </a:extLst>
                </p:cNvPr>
                <p:cNvSpPr/>
                <p:nvPr/>
              </p:nvSpPr>
              <p:spPr>
                <a:xfrm>
                  <a:off x="1914572" y="4070938"/>
                  <a:ext cx="1424266" cy="52987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tx1"/>
                    </a:solidFill>
                    <a:latin typeface="Century Gothic" panose="020B0502020202020204" pitchFamily="34" charset="0"/>
                  </a:endParaRPr>
                </a:p>
              </p:txBody>
            </p:sp>
            <p:cxnSp>
              <p:nvCxnSpPr>
                <p:cNvPr id="162" name="Straight Connector 161">
                  <a:extLst>
                    <a:ext uri="{FF2B5EF4-FFF2-40B4-BE49-F238E27FC236}">
                      <a16:creationId xmlns:a16="http://schemas.microsoft.com/office/drawing/2014/main" id="{5D928C0F-F508-4DFD-96F1-626067829B27}"/>
                    </a:ext>
                  </a:extLst>
                </p:cNvPr>
                <p:cNvCxnSpPr>
                  <a:cxnSpLocks/>
                  <a:stCxn id="160" idx="3"/>
                  <a:endCxn id="161" idx="1"/>
                </p:cNvCxnSpPr>
                <p:nvPr/>
              </p:nvCxnSpPr>
              <p:spPr>
                <a:xfrm>
                  <a:off x="1673751" y="4335877"/>
                  <a:ext cx="24082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grpSp>
            <p:nvGrpSpPr>
              <p:cNvPr id="154" name="Group 153">
                <a:extLst>
                  <a:ext uri="{FF2B5EF4-FFF2-40B4-BE49-F238E27FC236}">
                    <a16:creationId xmlns:a16="http://schemas.microsoft.com/office/drawing/2014/main" id="{C1AA9CD6-675F-47D9-84D1-738B986B40E7}"/>
                  </a:ext>
                </a:extLst>
              </p:cNvPr>
              <p:cNvGrpSpPr/>
              <p:nvPr/>
            </p:nvGrpSpPr>
            <p:grpSpPr>
              <a:xfrm>
                <a:off x="1318012" y="5009109"/>
                <a:ext cx="6506626" cy="1115999"/>
                <a:chOff x="249485" y="4070938"/>
                <a:chExt cx="3089353" cy="529878"/>
              </a:xfrm>
            </p:grpSpPr>
            <p:sp>
              <p:nvSpPr>
                <p:cNvPr id="157" name="Rounded Rectangle 103">
                  <a:extLst>
                    <a:ext uri="{FF2B5EF4-FFF2-40B4-BE49-F238E27FC236}">
                      <a16:creationId xmlns:a16="http://schemas.microsoft.com/office/drawing/2014/main" id="{8F059953-965B-4BC3-861F-F38137BC71E6}"/>
                    </a:ext>
                  </a:extLst>
                </p:cNvPr>
                <p:cNvSpPr/>
                <p:nvPr/>
              </p:nvSpPr>
              <p:spPr>
                <a:xfrm>
                  <a:off x="249485" y="4070938"/>
                  <a:ext cx="1424266" cy="52987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tx1"/>
                    </a:solidFill>
                    <a:latin typeface="Century Gothic" panose="020B0502020202020204" pitchFamily="34" charset="0"/>
                  </a:endParaRPr>
                </a:p>
              </p:txBody>
            </p:sp>
            <p:sp>
              <p:nvSpPr>
                <p:cNvPr id="158" name="Rounded Rectangle 105">
                  <a:extLst>
                    <a:ext uri="{FF2B5EF4-FFF2-40B4-BE49-F238E27FC236}">
                      <a16:creationId xmlns:a16="http://schemas.microsoft.com/office/drawing/2014/main" id="{46CB726C-AB4D-4ACF-BFBC-CD2992688953}"/>
                    </a:ext>
                  </a:extLst>
                </p:cNvPr>
                <p:cNvSpPr/>
                <p:nvPr/>
              </p:nvSpPr>
              <p:spPr>
                <a:xfrm>
                  <a:off x="1914572" y="4070938"/>
                  <a:ext cx="1424266" cy="52987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tx1"/>
                    </a:solidFill>
                    <a:latin typeface="Century Gothic" panose="020B0502020202020204" pitchFamily="34" charset="0"/>
                  </a:endParaRPr>
                </a:p>
              </p:txBody>
            </p:sp>
            <p:cxnSp>
              <p:nvCxnSpPr>
                <p:cNvPr id="159" name="Straight Connector 158">
                  <a:extLst>
                    <a:ext uri="{FF2B5EF4-FFF2-40B4-BE49-F238E27FC236}">
                      <a16:creationId xmlns:a16="http://schemas.microsoft.com/office/drawing/2014/main" id="{B96514F5-CD91-4435-A57A-C15E122B8728}"/>
                    </a:ext>
                  </a:extLst>
                </p:cNvPr>
                <p:cNvCxnSpPr>
                  <a:cxnSpLocks/>
                  <a:stCxn id="157" idx="3"/>
                  <a:endCxn id="158" idx="1"/>
                </p:cNvCxnSpPr>
                <p:nvPr/>
              </p:nvCxnSpPr>
              <p:spPr>
                <a:xfrm>
                  <a:off x="1673751" y="4335877"/>
                  <a:ext cx="24082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155" name="Oval 154">
                <a:extLst>
                  <a:ext uri="{FF2B5EF4-FFF2-40B4-BE49-F238E27FC236}">
                    <a16:creationId xmlns:a16="http://schemas.microsoft.com/office/drawing/2014/main" id="{1644B22D-E8FB-45B6-B82B-E8E23FDCB943}"/>
                  </a:ext>
                </a:extLst>
              </p:cNvPr>
              <p:cNvSpPr/>
              <p:nvPr/>
            </p:nvSpPr>
            <p:spPr>
              <a:xfrm>
                <a:off x="4589962"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56" name="Oval 155">
                <a:extLst>
                  <a:ext uri="{FF2B5EF4-FFF2-40B4-BE49-F238E27FC236}">
                    <a16:creationId xmlns:a16="http://schemas.microsoft.com/office/drawing/2014/main" id="{E069BB25-463B-4928-A6CF-38C3CB90D861}"/>
                  </a:ext>
                </a:extLst>
              </p:cNvPr>
              <p:cNvSpPr/>
              <p:nvPr/>
            </p:nvSpPr>
            <p:spPr>
              <a:xfrm>
                <a:off x="7535170" y="1689283"/>
                <a:ext cx="648642" cy="628579"/>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grpSp>
        <p:grpSp>
          <p:nvGrpSpPr>
            <p:cNvPr id="113" name="Group 112">
              <a:extLst>
                <a:ext uri="{FF2B5EF4-FFF2-40B4-BE49-F238E27FC236}">
                  <a16:creationId xmlns:a16="http://schemas.microsoft.com/office/drawing/2014/main" id="{6C5C51EF-CF54-442F-B3AB-AEB93081E9F5}"/>
                </a:ext>
              </a:extLst>
            </p:cNvPr>
            <p:cNvGrpSpPr/>
            <p:nvPr/>
          </p:nvGrpSpPr>
          <p:grpSpPr>
            <a:xfrm>
              <a:off x="1836875" y="2599786"/>
              <a:ext cx="2007835" cy="518671"/>
              <a:chOff x="1770615" y="2825070"/>
              <a:chExt cx="2007835" cy="518671"/>
            </a:xfrm>
          </p:grpSpPr>
          <p:sp>
            <p:nvSpPr>
              <p:cNvPr id="141" name="Oval 140">
                <a:extLst>
                  <a:ext uri="{FF2B5EF4-FFF2-40B4-BE49-F238E27FC236}">
                    <a16:creationId xmlns:a16="http://schemas.microsoft.com/office/drawing/2014/main" id="{20136F4F-F11D-4983-9CF7-F1E48A0750E9}"/>
                  </a:ext>
                </a:extLst>
              </p:cNvPr>
              <p:cNvSpPr/>
              <p:nvPr/>
            </p:nvSpPr>
            <p:spPr>
              <a:xfrm>
                <a:off x="1770615" y="2825070"/>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42" name="Oval 141">
                <a:extLst>
                  <a:ext uri="{FF2B5EF4-FFF2-40B4-BE49-F238E27FC236}">
                    <a16:creationId xmlns:a16="http://schemas.microsoft.com/office/drawing/2014/main" id="{04324DF0-BC27-46FE-975C-1C682DC78147}"/>
                  </a:ext>
                </a:extLst>
              </p:cNvPr>
              <p:cNvSpPr/>
              <p:nvPr/>
            </p:nvSpPr>
            <p:spPr>
              <a:xfrm>
                <a:off x="3243224" y="2825070"/>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43" name="Oval 142">
                <a:extLst>
                  <a:ext uri="{FF2B5EF4-FFF2-40B4-BE49-F238E27FC236}">
                    <a16:creationId xmlns:a16="http://schemas.microsoft.com/office/drawing/2014/main" id="{49756F70-5F76-4AD4-9126-2022A54AFCCE}"/>
                  </a:ext>
                </a:extLst>
              </p:cNvPr>
              <p:cNvSpPr/>
              <p:nvPr/>
            </p:nvSpPr>
            <p:spPr>
              <a:xfrm>
                <a:off x="2506919" y="2825070"/>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grpSp>
        <p:sp>
          <p:nvSpPr>
            <p:cNvPr id="114" name="Oval 113">
              <a:extLst>
                <a:ext uri="{FF2B5EF4-FFF2-40B4-BE49-F238E27FC236}">
                  <a16:creationId xmlns:a16="http://schemas.microsoft.com/office/drawing/2014/main" id="{0317F08C-3B14-45D7-B973-CFB5BA5E4D08}"/>
                </a:ext>
              </a:extLst>
            </p:cNvPr>
            <p:cNvSpPr/>
            <p:nvPr/>
          </p:nvSpPr>
          <p:spPr>
            <a:xfrm>
              <a:off x="4934202" y="3641664"/>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15" name="Oval 114">
              <a:extLst>
                <a:ext uri="{FF2B5EF4-FFF2-40B4-BE49-F238E27FC236}">
                  <a16:creationId xmlns:a16="http://schemas.microsoft.com/office/drawing/2014/main" id="{D37BF2B1-6DD7-4F2E-8893-B082B349074B}"/>
                </a:ext>
              </a:extLst>
            </p:cNvPr>
            <p:cNvSpPr/>
            <p:nvPr/>
          </p:nvSpPr>
          <p:spPr>
            <a:xfrm>
              <a:off x="6448218" y="3641664"/>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16" name="Oval 115">
              <a:extLst>
                <a:ext uri="{FF2B5EF4-FFF2-40B4-BE49-F238E27FC236}">
                  <a16:creationId xmlns:a16="http://schemas.microsoft.com/office/drawing/2014/main" id="{F41AA293-34D4-4F3F-8EE4-420A82922E65}"/>
                </a:ext>
              </a:extLst>
            </p:cNvPr>
            <p:cNvSpPr/>
            <p:nvPr/>
          </p:nvSpPr>
          <p:spPr>
            <a:xfrm>
              <a:off x="5691210" y="3641664"/>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17" name="Oval 116">
              <a:extLst>
                <a:ext uri="{FF2B5EF4-FFF2-40B4-BE49-F238E27FC236}">
                  <a16:creationId xmlns:a16="http://schemas.microsoft.com/office/drawing/2014/main" id="{394D9211-CEF2-41D3-98C2-FA0DDB05A3D5}"/>
                </a:ext>
              </a:extLst>
            </p:cNvPr>
            <p:cNvSpPr/>
            <p:nvPr/>
          </p:nvSpPr>
          <p:spPr>
            <a:xfrm>
              <a:off x="7205225" y="3641664"/>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18" name="Oval 117">
              <a:extLst>
                <a:ext uri="{FF2B5EF4-FFF2-40B4-BE49-F238E27FC236}">
                  <a16:creationId xmlns:a16="http://schemas.microsoft.com/office/drawing/2014/main" id="{4404C31F-FEE5-4EE1-B2DF-FDA394FC06EC}"/>
                </a:ext>
              </a:extLst>
            </p:cNvPr>
            <p:cNvSpPr/>
            <p:nvPr/>
          </p:nvSpPr>
          <p:spPr>
            <a:xfrm>
              <a:off x="6832739" y="4058125"/>
              <a:ext cx="535226" cy="518671"/>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119" name="Oval 118">
              <a:extLst>
                <a:ext uri="{FF2B5EF4-FFF2-40B4-BE49-F238E27FC236}">
                  <a16:creationId xmlns:a16="http://schemas.microsoft.com/office/drawing/2014/main" id="{D426DB91-B908-4103-AC5B-1582FE8FE2D4}"/>
                </a:ext>
              </a:extLst>
            </p:cNvPr>
            <p:cNvSpPr/>
            <p:nvPr/>
          </p:nvSpPr>
          <p:spPr>
            <a:xfrm>
              <a:off x="5326266" y="4058125"/>
              <a:ext cx="535226" cy="518671"/>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120" name="Oval 119">
              <a:extLst>
                <a:ext uri="{FF2B5EF4-FFF2-40B4-BE49-F238E27FC236}">
                  <a16:creationId xmlns:a16="http://schemas.microsoft.com/office/drawing/2014/main" id="{63371AB4-FDCD-4ED5-9F3E-83DF1E30BDB0}"/>
                </a:ext>
              </a:extLst>
            </p:cNvPr>
            <p:cNvSpPr/>
            <p:nvPr/>
          </p:nvSpPr>
          <p:spPr>
            <a:xfrm>
              <a:off x="1415405" y="4894400"/>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21" name="Oval 120">
              <a:extLst>
                <a:ext uri="{FF2B5EF4-FFF2-40B4-BE49-F238E27FC236}">
                  <a16:creationId xmlns:a16="http://schemas.microsoft.com/office/drawing/2014/main" id="{20858AF5-87EF-400A-9F92-5F7C30D9D593}"/>
                </a:ext>
              </a:extLst>
            </p:cNvPr>
            <p:cNvSpPr/>
            <p:nvPr/>
          </p:nvSpPr>
          <p:spPr>
            <a:xfrm>
              <a:off x="2929421" y="4894400"/>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22" name="Oval 121">
              <a:extLst>
                <a:ext uri="{FF2B5EF4-FFF2-40B4-BE49-F238E27FC236}">
                  <a16:creationId xmlns:a16="http://schemas.microsoft.com/office/drawing/2014/main" id="{EB4C3465-44F6-4B93-AA91-E073B1E6DE78}"/>
                </a:ext>
              </a:extLst>
            </p:cNvPr>
            <p:cNvSpPr/>
            <p:nvPr/>
          </p:nvSpPr>
          <p:spPr>
            <a:xfrm>
              <a:off x="2172413" y="4894400"/>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23" name="Oval 122">
              <a:extLst>
                <a:ext uri="{FF2B5EF4-FFF2-40B4-BE49-F238E27FC236}">
                  <a16:creationId xmlns:a16="http://schemas.microsoft.com/office/drawing/2014/main" id="{88B9285B-844C-4F03-A2C4-D826121BC19D}"/>
                </a:ext>
              </a:extLst>
            </p:cNvPr>
            <p:cNvSpPr/>
            <p:nvPr/>
          </p:nvSpPr>
          <p:spPr>
            <a:xfrm>
              <a:off x="3686428" y="4894400"/>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24" name="Oval 123">
              <a:extLst>
                <a:ext uri="{FF2B5EF4-FFF2-40B4-BE49-F238E27FC236}">
                  <a16:creationId xmlns:a16="http://schemas.microsoft.com/office/drawing/2014/main" id="{B5EBC162-5BE5-48F6-9DAD-19778703C616}"/>
                </a:ext>
              </a:extLst>
            </p:cNvPr>
            <p:cNvSpPr/>
            <p:nvPr/>
          </p:nvSpPr>
          <p:spPr>
            <a:xfrm>
              <a:off x="3313942" y="5310861"/>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25" name="Oval 124">
              <a:extLst>
                <a:ext uri="{FF2B5EF4-FFF2-40B4-BE49-F238E27FC236}">
                  <a16:creationId xmlns:a16="http://schemas.microsoft.com/office/drawing/2014/main" id="{4100D771-AA70-4B74-92D2-CA11DDBA4BAD}"/>
                </a:ext>
              </a:extLst>
            </p:cNvPr>
            <p:cNvSpPr/>
            <p:nvPr/>
          </p:nvSpPr>
          <p:spPr>
            <a:xfrm>
              <a:off x="1807469" y="5310861"/>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26" name="Oval 125">
              <a:extLst>
                <a:ext uri="{FF2B5EF4-FFF2-40B4-BE49-F238E27FC236}">
                  <a16:creationId xmlns:a16="http://schemas.microsoft.com/office/drawing/2014/main" id="{F75CF4B2-64A3-4A42-BBEC-233DBEFC1E1B}"/>
                </a:ext>
              </a:extLst>
            </p:cNvPr>
            <p:cNvSpPr/>
            <p:nvPr/>
          </p:nvSpPr>
          <p:spPr>
            <a:xfrm>
              <a:off x="2540145" y="5310861"/>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grpSp>
    </p:spTree>
    <p:extLst>
      <p:ext uri="{BB962C8B-B14F-4D97-AF65-F5344CB8AC3E}">
        <p14:creationId xmlns:p14="http://schemas.microsoft.com/office/powerpoint/2010/main" val="189614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place value counters to complete the partitioning of 82.</a:t>
            </a:r>
            <a:br>
              <a:rPr lang="en-GB" sz="2000" b="1" dirty="0">
                <a:solidFill>
                  <a:srgbClr val="FF0000"/>
                </a:solidFill>
                <a:latin typeface="Century Gothic" panose="020B0502020202020204" pitchFamily="34" charset="0"/>
              </a:rPr>
            </a:br>
            <a:endParaRPr lang="en-GB" sz="1600" dirty="0">
              <a:solidFill>
                <a:srgbClr val="FF0000"/>
              </a:solidFill>
              <a:latin typeface="SassoonCRInfantMedium" panose="02000603020000020003" pitchFamily="2" charset="0"/>
            </a:endParaRPr>
          </a:p>
          <a:p>
            <a:pPr marL="88900" algn="ctr"/>
            <a:endParaRPr lang="en-GB" sz="2400" dirty="0">
              <a:solidFill>
                <a:schemeClr val="bg2">
                  <a:lumMod val="25000"/>
                </a:schemeClr>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0818F06E-AA8E-4A32-A580-841E71E3D4C3}"/>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1F2D2CB-6828-4665-AD90-3CFEC7999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E12797F8-BDB0-4064-A908-A51A2474E1E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48" name="Oval 47">
            <a:extLst>
              <a:ext uri="{FF2B5EF4-FFF2-40B4-BE49-F238E27FC236}">
                <a16:creationId xmlns:a16="http://schemas.microsoft.com/office/drawing/2014/main" id="{E5863B5A-E19F-4CBB-BB34-9AD501DA2F71}"/>
              </a:ext>
            </a:extLst>
          </p:cNvPr>
          <p:cNvSpPr/>
          <p:nvPr/>
        </p:nvSpPr>
        <p:spPr>
          <a:xfrm>
            <a:off x="1421046" y="2723965"/>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49" name="Oval 48">
            <a:extLst>
              <a:ext uri="{FF2B5EF4-FFF2-40B4-BE49-F238E27FC236}">
                <a16:creationId xmlns:a16="http://schemas.microsoft.com/office/drawing/2014/main" id="{29F9B8BA-A0C0-4038-9056-934B37F0A83E}"/>
              </a:ext>
            </a:extLst>
          </p:cNvPr>
          <p:cNvSpPr/>
          <p:nvPr/>
        </p:nvSpPr>
        <p:spPr>
          <a:xfrm>
            <a:off x="1989350" y="2460039"/>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50" name="Oval 49">
            <a:extLst>
              <a:ext uri="{FF2B5EF4-FFF2-40B4-BE49-F238E27FC236}">
                <a16:creationId xmlns:a16="http://schemas.microsoft.com/office/drawing/2014/main" id="{5086E8B6-E48F-4943-A633-A1EC87E0320B}"/>
              </a:ext>
            </a:extLst>
          </p:cNvPr>
          <p:cNvSpPr/>
          <p:nvPr/>
        </p:nvSpPr>
        <p:spPr>
          <a:xfrm>
            <a:off x="2557164" y="2723965"/>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51" name="Oval 50">
            <a:extLst>
              <a:ext uri="{FF2B5EF4-FFF2-40B4-BE49-F238E27FC236}">
                <a16:creationId xmlns:a16="http://schemas.microsoft.com/office/drawing/2014/main" id="{1B967FAB-1F20-467E-B693-9D7412FA3274}"/>
              </a:ext>
            </a:extLst>
          </p:cNvPr>
          <p:cNvSpPr/>
          <p:nvPr/>
        </p:nvSpPr>
        <p:spPr>
          <a:xfrm>
            <a:off x="3693282" y="2723965"/>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52" name="Oval 51">
            <a:extLst>
              <a:ext uri="{FF2B5EF4-FFF2-40B4-BE49-F238E27FC236}">
                <a16:creationId xmlns:a16="http://schemas.microsoft.com/office/drawing/2014/main" id="{9CF6B384-8851-475A-A636-CC71536F7097}"/>
              </a:ext>
            </a:extLst>
          </p:cNvPr>
          <p:cNvSpPr/>
          <p:nvPr/>
        </p:nvSpPr>
        <p:spPr>
          <a:xfrm>
            <a:off x="3132361" y="2475791"/>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53" name="Oval 52">
            <a:extLst>
              <a:ext uri="{FF2B5EF4-FFF2-40B4-BE49-F238E27FC236}">
                <a16:creationId xmlns:a16="http://schemas.microsoft.com/office/drawing/2014/main" id="{AFBB2008-C3AE-4B6A-B046-C487F8EB237E}"/>
              </a:ext>
            </a:extLst>
          </p:cNvPr>
          <p:cNvSpPr/>
          <p:nvPr/>
        </p:nvSpPr>
        <p:spPr>
          <a:xfrm>
            <a:off x="1826344" y="5127451"/>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54" name="Oval 53">
            <a:extLst>
              <a:ext uri="{FF2B5EF4-FFF2-40B4-BE49-F238E27FC236}">
                <a16:creationId xmlns:a16="http://schemas.microsoft.com/office/drawing/2014/main" id="{633F7B56-96E2-48FB-B319-0813C5625B63}"/>
              </a:ext>
            </a:extLst>
          </p:cNvPr>
          <p:cNvSpPr/>
          <p:nvPr/>
        </p:nvSpPr>
        <p:spPr>
          <a:xfrm>
            <a:off x="2562649" y="5127451"/>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55" name="Oval 54">
            <a:extLst>
              <a:ext uri="{FF2B5EF4-FFF2-40B4-BE49-F238E27FC236}">
                <a16:creationId xmlns:a16="http://schemas.microsoft.com/office/drawing/2014/main" id="{93C75F6B-63C0-478F-936C-46B166D1DD00}"/>
              </a:ext>
            </a:extLst>
          </p:cNvPr>
          <p:cNvSpPr/>
          <p:nvPr/>
        </p:nvSpPr>
        <p:spPr>
          <a:xfrm>
            <a:off x="3298953" y="5127451"/>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56" name="Oval 55">
            <a:extLst>
              <a:ext uri="{FF2B5EF4-FFF2-40B4-BE49-F238E27FC236}">
                <a16:creationId xmlns:a16="http://schemas.microsoft.com/office/drawing/2014/main" id="{6EA9AB00-1DC1-4712-B5A4-07ABFEB61B3D}"/>
              </a:ext>
            </a:extLst>
          </p:cNvPr>
          <p:cNvSpPr/>
          <p:nvPr/>
        </p:nvSpPr>
        <p:spPr>
          <a:xfrm>
            <a:off x="5559472" y="4023829"/>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57" name="Oval 56">
            <a:extLst>
              <a:ext uri="{FF2B5EF4-FFF2-40B4-BE49-F238E27FC236}">
                <a16:creationId xmlns:a16="http://schemas.microsoft.com/office/drawing/2014/main" id="{425E4309-D825-4C72-B253-3616744F89E7}"/>
              </a:ext>
            </a:extLst>
          </p:cNvPr>
          <p:cNvSpPr/>
          <p:nvPr/>
        </p:nvSpPr>
        <p:spPr>
          <a:xfrm>
            <a:off x="4990747" y="3697282"/>
            <a:ext cx="536067" cy="519487"/>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58" name="Oval 57">
            <a:extLst>
              <a:ext uri="{FF2B5EF4-FFF2-40B4-BE49-F238E27FC236}">
                <a16:creationId xmlns:a16="http://schemas.microsoft.com/office/drawing/2014/main" id="{367C7713-E489-442F-8784-A8B5DE7D9428}"/>
              </a:ext>
            </a:extLst>
          </p:cNvPr>
          <p:cNvSpPr/>
          <p:nvPr/>
        </p:nvSpPr>
        <p:spPr>
          <a:xfrm>
            <a:off x="6113049" y="3697282"/>
            <a:ext cx="536067" cy="519487"/>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59" name="Oval 58">
            <a:extLst>
              <a:ext uri="{FF2B5EF4-FFF2-40B4-BE49-F238E27FC236}">
                <a16:creationId xmlns:a16="http://schemas.microsoft.com/office/drawing/2014/main" id="{3559B2A7-9D2F-4DBF-9424-B2C223B110F4}"/>
              </a:ext>
            </a:extLst>
          </p:cNvPr>
          <p:cNvSpPr/>
          <p:nvPr/>
        </p:nvSpPr>
        <p:spPr>
          <a:xfrm>
            <a:off x="6660038" y="4023829"/>
            <a:ext cx="536067" cy="519487"/>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60" name="Oval 59">
            <a:extLst>
              <a:ext uri="{FF2B5EF4-FFF2-40B4-BE49-F238E27FC236}">
                <a16:creationId xmlns:a16="http://schemas.microsoft.com/office/drawing/2014/main" id="{2E24E93B-B93E-4203-AA8C-40FAF47682F1}"/>
              </a:ext>
            </a:extLst>
          </p:cNvPr>
          <p:cNvSpPr/>
          <p:nvPr/>
        </p:nvSpPr>
        <p:spPr>
          <a:xfrm>
            <a:off x="7235349" y="3697282"/>
            <a:ext cx="536067" cy="519487"/>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grpSp>
        <p:nvGrpSpPr>
          <p:cNvPr id="3" name="Group 2">
            <a:extLst>
              <a:ext uri="{FF2B5EF4-FFF2-40B4-BE49-F238E27FC236}">
                <a16:creationId xmlns:a16="http://schemas.microsoft.com/office/drawing/2014/main" id="{BC19788D-7859-4213-9373-81605C4B5E40}"/>
              </a:ext>
            </a:extLst>
          </p:cNvPr>
          <p:cNvGrpSpPr/>
          <p:nvPr/>
        </p:nvGrpSpPr>
        <p:grpSpPr>
          <a:xfrm>
            <a:off x="908441" y="1463999"/>
            <a:ext cx="7275371" cy="4435825"/>
            <a:chOff x="908441" y="1689283"/>
            <a:chExt cx="7275371" cy="4435825"/>
          </a:xfrm>
        </p:grpSpPr>
        <p:sp>
          <p:nvSpPr>
            <p:cNvPr id="36" name="Oval 35">
              <a:extLst>
                <a:ext uri="{FF2B5EF4-FFF2-40B4-BE49-F238E27FC236}">
                  <a16:creationId xmlns:a16="http://schemas.microsoft.com/office/drawing/2014/main" id="{69489DFA-CC10-40AD-B93F-73ED0476A107}"/>
                </a:ext>
              </a:extLst>
            </p:cNvPr>
            <p:cNvSpPr/>
            <p:nvPr/>
          </p:nvSpPr>
          <p:spPr>
            <a:xfrm>
              <a:off x="908441"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37" name="Oval 36">
              <a:extLst>
                <a:ext uri="{FF2B5EF4-FFF2-40B4-BE49-F238E27FC236}">
                  <a16:creationId xmlns:a16="http://schemas.microsoft.com/office/drawing/2014/main" id="{4A61D573-4DAB-411C-8945-502A80C177E8}"/>
                </a:ext>
              </a:extLst>
            </p:cNvPr>
            <p:cNvSpPr/>
            <p:nvPr/>
          </p:nvSpPr>
          <p:spPr>
            <a:xfrm>
              <a:off x="5326266"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38" name="Oval 37">
              <a:extLst>
                <a:ext uri="{FF2B5EF4-FFF2-40B4-BE49-F238E27FC236}">
                  <a16:creationId xmlns:a16="http://schemas.microsoft.com/office/drawing/2014/main" id="{4FC4F639-12E0-41FF-B05B-5E11A4E0BA65}"/>
                </a:ext>
              </a:extLst>
            </p:cNvPr>
            <p:cNvSpPr/>
            <p:nvPr/>
          </p:nvSpPr>
          <p:spPr>
            <a:xfrm>
              <a:off x="1644745"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39" name="Oval 38">
              <a:extLst>
                <a:ext uri="{FF2B5EF4-FFF2-40B4-BE49-F238E27FC236}">
                  <a16:creationId xmlns:a16="http://schemas.microsoft.com/office/drawing/2014/main" id="{7CA6EFC1-0892-464E-92CE-85E59D3A551B}"/>
                </a:ext>
              </a:extLst>
            </p:cNvPr>
            <p:cNvSpPr/>
            <p:nvPr/>
          </p:nvSpPr>
          <p:spPr>
            <a:xfrm>
              <a:off x="2381049"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40" name="Oval 39">
              <a:extLst>
                <a:ext uri="{FF2B5EF4-FFF2-40B4-BE49-F238E27FC236}">
                  <a16:creationId xmlns:a16="http://schemas.microsoft.com/office/drawing/2014/main" id="{D7BD7B27-38ED-44C7-89B1-0BCA710ADA9D}"/>
                </a:ext>
              </a:extLst>
            </p:cNvPr>
            <p:cNvSpPr/>
            <p:nvPr/>
          </p:nvSpPr>
          <p:spPr>
            <a:xfrm>
              <a:off x="3853658"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42" name="Oval 41">
              <a:extLst>
                <a:ext uri="{FF2B5EF4-FFF2-40B4-BE49-F238E27FC236}">
                  <a16:creationId xmlns:a16="http://schemas.microsoft.com/office/drawing/2014/main" id="{B74630DE-DBC2-434D-B842-5C2D7A1DED50}"/>
                </a:ext>
              </a:extLst>
            </p:cNvPr>
            <p:cNvSpPr/>
            <p:nvPr/>
          </p:nvSpPr>
          <p:spPr>
            <a:xfrm>
              <a:off x="3117353"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43" name="Oval 42">
              <a:extLst>
                <a:ext uri="{FF2B5EF4-FFF2-40B4-BE49-F238E27FC236}">
                  <a16:creationId xmlns:a16="http://schemas.microsoft.com/office/drawing/2014/main" id="{4DDE82F4-29FA-4195-A144-381BE57CD36B}"/>
                </a:ext>
              </a:extLst>
            </p:cNvPr>
            <p:cNvSpPr/>
            <p:nvPr/>
          </p:nvSpPr>
          <p:spPr>
            <a:xfrm>
              <a:off x="6062570"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44" name="Oval 43">
              <a:extLst>
                <a:ext uri="{FF2B5EF4-FFF2-40B4-BE49-F238E27FC236}">
                  <a16:creationId xmlns:a16="http://schemas.microsoft.com/office/drawing/2014/main" id="{76F88393-03FB-4918-B903-53984E12329D}"/>
                </a:ext>
              </a:extLst>
            </p:cNvPr>
            <p:cNvSpPr/>
            <p:nvPr/>
          </p:nvSpPr>
          <p:spPr>
            <a:xfrm>
              <a:off x="6798870" y="1689283"/>
              <a:ext cx="648642" cy="628579"/>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grpSp>
          <p:nvGrpSpPr>
            <p:cNvPr id="45" name="Group 44">
              <a:extLst>
                <a:ext uri="{FF2B5EF4-FFF2-40B4-BE49-F238E27FC236}">
                  <a16:creationId xmlns:a16="http://schemas.microsoft.com/office/drawing/2014/main" id="{D79E0284-2213-4B30-9328-F3FB2A8E9882}"/>
                </a:ext>
              </a:extLst>
            </p:cNvPr>
            <p:cNvGrpSpPr/>
            <p:nvPr/>
          </p:nvGrpSpPr>
          <p:grpSpPr>
            <a:xfrm>
              <a:off x="1321335" y="2505101"/>
              <a:ext cx="6506626" cy="1115999"/>
              <a:chOff x="249485" y="4070938"/>
              <a:chExt cx="3089353" cy="529878"/>
            </a:xfrm>
          </p:grpSpPr>
          <p:sp>
            <p:nvSpPr>
              <p:cNvPr id="67" name="Rounded Rectangle 90">
                <a:extLst>
                  <a:ext uri="{FF2B5EF4-FFF2-40B4-BE49-F238E27FC236}">
                    <a16:creationId xmlns:a16="http://schemas.microsoft.com/office/drawing/2014/main" id="{6B668379-2800-48B4-83EE-13FC96CD859A}"/>
                  </a:ext>
                </a:extLst>
              </p:cNvPr>
              <p:cNvSpPr/>
              <p:nvPr/>
            </p:nvSpPr>
            <p:spPr>
              <a:xfrm>
                <a:off x="249485" y="4070938"/>
                <a:ext cx="1424266" cy="52987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tx1"/>
                  </a:solidFill>
                  <a:latin typeface="Century Gothic" panose="020B0502020202020204" pitchFamily="34" charset="0"/>
                </a:endParaRPr>
              </a:p>
            </p:txBody>
          </p:sp>
          <p:sp>
            <p:nvSpPr>
              <p:cNvPr id="68" name="Rounded Rectangle 91">
                <a:extLst>
                  <a:ext uri="{FF2B5EF4-FFF2-40B4-BE49-F238E27FC236}">
                    <a16:creationId xmlns:a16="http://schemas.microsoft.com/office/drawing/2014/main" id="{8CEB9843-F680-43A1-A654-DD2637644779}"/>
                  </a:ext>
                </a:extLst>
              </p:cNvPr>
              <p:cNvSpPr/>
              <p:nvPr/>
            </p:nvSpPr>
            <p:spPr>
              <a:xfrm>
                <a:off x="1914572" y="4070938"/>
                <a:ext cx="1424266" cy="52987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tx1"/>
                  </a:solidFill>
                  <a:latin typeface="Century Gothic" panose="020B0502020202020204" pitchFamily="34" charset="0"/>
                </a:endParaRPr>
              </a:p>
            </p:txBody>
          </p:sp>
          <p:cxnSp>
            <p:nvCxnSpPr>
              <p:cNvPr id="69" name="Straight Connector 68">
                <a:extLst>
                  <a:ext uri="{FF2B5EF4-FFF2-40B4-BE49-F238E27FC236}">
                    <a16:creationId xmlns:a16="http://schemas.microsoft.com/office/drawing/2014/main" id="{84F5BEF6-DF3E-4660-B1C3-077E31C43D61}"/>
                  </a:ext>
                </a:extLst>
              </p:cNvPr>
              <p:cNvCxnSpPr>
                <a:cxnSpLocks/>
                <a:stCxn id="67" idx="3"/>
                <a:endCxn id="68" idx="1"/>
              </p:cNvCxnSpPr>
              <p:nvPr/>
            </p:nvCxnSpPr>
            <p:spPr>
              <a:xfrm>
                <a:off x="1673751" y="4335877"/>
                <a:ext cx="240821"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a16="http://schemas.microsoft.com/office/drawing/2014/main" id="{B41138A8-E9B1-44E7-A5B8-99B898D57556}"/>
                </a:ext>
              </a:extLst>
            </p:cNvPr>
            <p:cNvGrpSpPr/>
            <p:nvPr/>
          </p:nvGrpSpPr>
          <p:grpSpPr>
            <a:xfrm>
              <a:off x="1321335" y="3753131"/>
              <a:ext cx="6506626" cy="1115999"/>
              <a:chOff x="249485" y="4070938"/>
              <a:chExt cx="3089353" cy="529878"/>
            </a:xfrm>
          </p:grpSpPr>
          <p:sp>
            <p:nvSpPr>
              <p:cNvPr id="64" name="Rounded Rectangle 98">
                <a:extLst>
                  <a:ext uri="{FF2B5EF4-FFF2-40B4-BE49-F238E27FC236}">
                    <a16:creationId xmlns:a16="http://schemas.microsoft.com/office/drawing/2014/main" id="{6A6C730A-5719-4A4C-A2E5-B7061C9E7079}"/>
                  </a:ext>
                </a:extLst>
              </p:cNvPr>
              <p:cNvSpPr/>
              <p:nvPr/>
            </p:nvSpPr>
            <p:spPr>
              <a:xfrm>
                <a:off x="249485" y="4070938"/>
                <a:ext cx="1424266" cy="52987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tx1"/>
                  </a:solidFill>
                  <a:latin typeface="Century Gothic" panose="020B0502020202020204" pitchFamily="34" charset="0"/>
                </a:endParaRPr>
              </a:p>
            </p:txBody>
          </p:sp>
          <p:sp>
            <p:nvSpPr>
              <p:cNvPr id="65" name="Rounded Rectangle 99">
                <a:extLst>
                  <a:ext uri="{FF2B5EF4-FFF2-40B4-BE49-F238E27FC236}">
                    <a16:creationId xmlns:a16="http://schemas.microsoft.com/office/drawing/2014/main" id="{B18FCE45-3409-4B44-9381-7401ABA89325}"/>
                  </a:ext>
                </a:extLst>
              </p:cNvPr>
              <p:cNvSpPr/>
              <p:nvPr/>
            </p:nvSpPr>
            <p:spPr>
              <a:xfrm>
                <a:off x="1914572" y="4070938"/>
                <a:ext cx="1424266" cy="52987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tx1"/>
                  </a:solidFill>
                  <a:latin typeface="Century Gothic" panose="020B0502020202020204" pitchFamily="34" charset="0"/>
                </a:endParaRPr>
              </a:p>
            </p:txBody>
          </p:sp>
          <p:cxnSp>
            <p:nvCxnSpPr>
              <p:cNvPr id="66" name="Straight Connector 65">
                <a:extLst>
                  <a:ext uri="{FF2B5EF4-FFF2-40B4-BE49-F238E27FC236}">
                    <a16:creationId xmlns:a16="http://schemas.microsoft.com/office/drawing/2014/main" id="{FB9D8C55-122B-4DF6-A490-78D2205AC282}"/>
                  </a:ext>
                </a:extLst>
              </p:cNvPr>
              <p:cNvCxnSpPr>
                <a:cxnSpLocks/>
                <a:stCxn id="64" idx="3"/>
                <a:endCxn id="65" idx="1"/>
              </p:cNvCxnSpPr>
              <p:nvPr/>
            </p:nvCxnSpPr>
            <p:spPr>
              <a:xfrm>
                <a:off x="1673751" y="4335877"/>
                <a:ext cx="240821"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7" name="Group 46">
              <a:extLst>
                <a:ext uri="{FF2B5EF4-FFF2-40B4-BE49-F238E27FC236}">
                  <a16:creationId xmlns:a16="http://schemas.microsoft.com/office/drawing/2014/main" id="{E5B530E6-49C7-4078-81F8-3E02AEDEABB0}"/>
                </a:ext>
              </a:extLst>
            </p:cNvPr>
            <p:cNvGrpSpPr/>
            <p:nvPr/>
          </p:nvGrpSpPr>
          <p:grpSpPr>
            <a:xfrm>
              <a:off x="1318012" y="5009109"/>
              <a:ext cx="6506626" cy="1115999"/>
              <a:chOff x="249485" y="4070938"/>
              <a:chExt cx="3089353" cy="529878"/>
            </a:xfrm>
          </p:grpSpPr>
          <p:sp>
            <p:nvSpPr>
              <p:cNvPr id="61" name="Rounded Rectangle 103">
                <a:extLst>
                  <a:ext uri="{FF2B5EF4-FFF2-40B4-BE49-F238E27FC236}">
                    <a16:creationId xmlns:a16="http://schemas.microsoft.com/office/drawing/2014/main" id="{823226C0-C3CE-4D52-8CF9-A414D9411568}"/>
                  </a:ext>
                </a:extLst>
              </p:cNvPr>
              <p:cNvSpPr/>
              <p:nvPr/>
            </p:nvSpPr>
            <p:spPr>
              <a:xfrm>
                <a:off x="249485" y="4070938"/>
                <a:ext cx="1424266" cy="52987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tx1"/>
                  </a:solidFill>
                  <a:latin typeface="Century Gothic" panose="020B0502020202020204" pitchFamily="34" charset="0"/>
                </a:endParaRPr>
              </a:p>
            </p:txBody>
          </p:sp>
          <p:sp>
            <p:nvSpPr>
              <p:cNvPr id="62" name="Rounded Rectangle 105">
                <a:extLst>
                  <a:ext uri="{FF2B5EF4-FFF2-40B4-BE49-F238E27FC236}">
                    <a16:creationId xmlns:a16="http://schemas.microsoft.com/office/drawing/2014/main" id="{313BD3CD-86F1-47EE-8336-C44A732E07E9}"/>
                  </a:ext>
                </a:extLst>
              </p:cNvPr>
              <p:cNvSpPr/>
              <p:nvPr/>
            </p:nvSpPr>
            <p:spPr>
              <a:xfrm>
                <a:off x="1914572" y="4070938"/>
                <a:ext cx="1424266" cy="52987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chemeClr val="tx1"/>
                  </a:solidFill>
                  <a:latin typeface="Century Gothic" panose="020B0502020202020204" pitchFamily="34" charset="0"/>
                </a:endParaRPr>
              </a:p>
            </p:txBody>
          </p:sp>
          <p:cxnSp>
            <p:nvCxnSpPr>
              <p:cNvPr id="63" name="Straight Connector 62">
                <a:extLst>
                  <a:ext uri="{FF2B5EF4-FFF2-40B4-BE49-F238E27FC236}">
                    <a16:creationId xmlns:a16="http://schemas.microsoft.com/office/drawing/2014/main" id="{3E4727A9-652D-428E-AF24-E03327AA4227}"/>
                  </a:ext>
                </a:extLst>
              </p:cNvPr>
              <p:cNvCxnSpPr>
                <a:cxnSpLocks/>
                <a:stCxn id="61" idx="3"/>
                <a:endCxn id="62" idx="1"/>
              </p:cNvCxnSpPr>
              <p:nvPr/>
            </p:nvCxnSpPr>
            <p:spPr>
              <a:xfrm>
                <a:off x="1673751" y="4335877"/>
                <a:ext cx="240821"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70" name="Oval 69">
              <a:extLst>
                <a:ext uri="{FF2B5EF4-FFF2-40B4-BE49-F238E27FC236}">
                  <a16:creationId xmlns:a16="http://schemas.microsoft.com/office/drawing/2014/main" id="{29697937-ECA5-4BE9-9732-E4F7AE142E7D}"/>
                </a:ext>
              </a:extLst>
            </p:cNvPr>
            <p:cNvSpPr/>
            <p:nvPr/>
          </p:nvSpPr>
          <p:spPr>
            <a:xfrm>
              <a:off x="4589962" y="1689283"/>
              <a:ext cx="648642" cy="628579"/>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71" name="Oval 70">
              <a:extLst>
                <a:ext uri="{FF2B5EF4-FFF2-40B4-BE49-F238E27FC236}">
                  <a16:creationId xmlns:a16="http://schemas.microsoft.com/office/drawing/2014/main" id="{F17994CB-FE9E-49E0-9E31-12D377A2F3F6}"/>
                </a:ext>
              </a:extLst>
            </p:cNvPr>
            <p:cNvSpPr/>
            <p:nvPr/>
          </p:nvSpPr>
          <p:spPr>
            <a:xfrm>
              <a:off x="7535170" y="1689283"/>
              <a:ext cx="648642" cy="628579"/>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grpSp>
      <p:grpSp>
        <p:nvGrpSpPr>
          <p:cNvPr id="2" name="Group 1">
            <a:extLst>
              <a:ext uri="{FF2B5EF4-FFF2-40B4-BE49-F238E27FC236}">
                <a16:creationId xmlns:a16="http://schemas.microsoft.com/office/drawing/2014/main" id="{1A597988-9DFB-41CF-ACEB-8F31DC960234}"/>
              </a:ext>
            </a:extLst>
          </p:cNvPr>
          <p:cNvGrpSpPr/>
          <p:nvPr/>
        </p:nvGrpSpPr>
        <p:grpSpPr>
          <a:xfrm>
            <a:off x="1836875" y="2599786"/>
            <a:ext cx="2007835" cy="518671"/>
            <a:chOff x="1770615" y="2825070"/>
            <a:chExt cx="2007835" cy="518671"/>
          </a:xfrm>
        </p:grpSpPr>
        <p:sp>
          <p:nvSpPr>
            <p:cNvPr id="73" name="Oval 72">
              <a:extLst>
                <a:ext uri="{FF2B5EF4-FFF2-40B4-BE49-F238E27FC236}">
                  <a16:creationId xmlns:a16="http://schemas.microsoft.com/office/drawing/2014/main" id="{3BC249FB-0024-45DB-B371-EC4ED1D795EF}"/>
                </a:ext>
              </a:extLst>
            </p:cNvPr>
            <p:cNvSpPr/>
            <p:nvPr/>
          </p:nvSpPr>
          <p:spPr>
            <a:xfrm>
              <a:off x="1770615" y="2825070"/>
              <a:ext cx="535226" cy="518671"/>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74" name="Oval 73">
              <a:extLst>
                <a:ext uri="{FF2B5EF4-FFF2-40B4-BE49-F238E27FC236}">
                  <a16:creationId xmlns:a16="http://schemas.microsoft.com/office/drawing/2014/main" id="{F8BA471E-2E74-437E-BA6F-3C040C4EB1D3}"/>
                </a:ext>
              </a:extLst>
            </p:cNvPr>
            <p:cNvSpPr/>
            <p:nvPr/>
          </p:nvSpPr>
          <p:spPr>
            <a:xfrm>
              <a:off x="3243224" y="2825070"/>
              <a:ext cx="535226" cy="518671"/>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75" name="Oval 74">
              <a:extLst>
                <a:ext uri="{FF2B5EF4-FFF2-40B4-BE49-F238E27FC236}">
                  <a16:creationId xmlns:a16="http://schemas.microsoft.com/office/drawing/2014/main" id="{B7F05A4F-6C96-489F-9F87-B38ED88DF594}"/>
                </a:ext>
              </a:extLst>
            </p:cNvPr>
            <p:cNvSpPr/>
            <p:nvPr/>
          </p:nvSpPr>
          <p:spPr>
            <a:xfrm>
              <a:off x="2506919" y="2825070"/>
              <a:ext cx="535226" cy="518671"/>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grpSp>
      <p:sp>
        <p:nvSpPr>
          <p:cNvPr id="76" name="Oval 75">
            <a:extLst>
              <a:ext uri="{FF2B5EF4-FFF2-40B4-BE49-F238E27FC236}">
                <a16:creationId xmlns:a16="http://schemas.microsoft.com/office/drawing/2014/main" id="{FC319E97-5D0A-4F08-B471-8C65A593F308}"/>
              </a:ext>
            </a:extLst>
          </p:cNvPr>
          <p:cNvSpPr/>
          <p:nvPr/>
        </p:nvSpPr>
        <p:spPr>
          <a:xfrm>
            <a:off x="4934202" y="3641664"/>
            <a:ext cx="535226" cy="518671"/>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77" name="Oval 76">
            <a:extLst>
              <a:ext uri="{FF2B5EF4-FFF2-40B4-BE49-F238E27FC236}">
                <a16:creationId xmlns:a16="http://schemas.microsoft.com/office/drawing/2014/main" id="{ED754AEA-FBE4-4CA3-8209-B2CEDB55C4EB}"/>
              </a:ext>
            </a:extLst>
          </p:cNvPr>
          <p:cNvSpPr/>
          <p:nvPr/>
        </p:nvSpPr>
        <p:spPr>
          <a:xfrm>
            <a:off x="6448218" y="3641664"/>
            <a:ext cx="535226" cy="518671"/>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78" name="Oval 77">
            <a:extLst>
              <a:ext uri="{FF2B5EF4-FFF2-40B4-BE49-F238E27FC236}">
                <a16:creationId xmlns:a16="http://schemas.microsoft.com/office/drawing/2014/main" id="{B6737A51-1AE9-485C-B97E-6A9DC1F31EB4}"/>
              </a:ext>
            </a:extLst>
          </p:cNvPr>
          <p:cNvSpPr/>
          <p:nvPr/>
        </p:nvSpPr>
        <p:spPr>
          <a:xfrm>
            <a:off x="5691210" y="3641664"/>
            <a:ext cx="535226" cy="518671"/>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88" name="Oval 87">
            <a:extLst>
              <a:ext uri="{FF2B5EF4-FFF2-40B4-BE49-F238E27FC236}">
                <a16:creationId xmlns:a16="http://schemas.microsoft.com/office/drawing/2014/main" id="{4B7AC492-E261-48CB-8962-DD3ADD7A618F}"/>
              </a:ext>
            </a:extLst>
          </p:cNvPr>
          <p:cNvSpPr/>
          <p:nvPr/>
        </p:nvSpPr>
        <p:spPr>
          <a:xfrm>
            <a:off x="7205225" y="3641664"/>
            <a:ext cx="535226" cy="518671"/>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89" name="Oval 88">
            <a:extLst>
              <a:ext uri="{FF2B5EF4-FFF2-40B4-BE49-F238E27FC236}">
                <a16:creationId xmlns:a16="http://schemas.microsoft.com/office/drawing/2014/main" id="{911FDC46-7657-4CE7-9DEE-BE7BDE894A49}"/>
              </a:ext>
            </a:extLst>
          </p:cNvPr>
          <p:cNvSpPr/>
          <p:nvPr/>
        </p:nvSpPr>
        <p:spPr>
          <a:xfrm>
            <a:off x="6832739" y="4058125"/>
            <a:ext cx="535226" cy="518671"/>
          </a:xfrm>
          <a:prstGeom prst="ellipse">
            <a:avLst/>
          </a:prstGeom>
          <a:solidFill>
            <a:srgbClr val="FFD966">
              <a:alpha val="40000"/>
            </a:srgbClr>
          </a:solidFill>
          <a:ln>
            <a:solidFill>
              <a:srgbClr val="FFD9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a:t>
            </a:r>
          </a:p>
        </p:txBody>
      </p:sp>
      <p:sp>
        <p:nvSpPr>
          <p:cNvPr id="90" name="Oval 89">
            <a:extLst>
              <a:ext uri="{FF2B5EF4-FFF2-40B4-BE49-F238E27FC236}">
                <a16:creationId xmlns:a16="http://schemas.microsoft.com/office/drawing/2014/main" id="{AADC75DE-3D0D-4C23-B984-C805442CC7FD}"/>
              </a:ext>
            </a:extLst>
          </p:cNvPr>
          <p:cNvSpPr/>
          <p:nvPr/>
        </p:nvSpPr>
        <p:spPr>
          <a:xfrm>
            <a:off x="5326266" y="4058125"/>
            <a:ext cx="535226" cy="518671"/>
          </a:xfrm>
          <a:prstGeom prst="ellipse">
            <a:avLst/>
          </a:prstGeom>
          <a:solidFill>
            <a:srgbClr val="FFD966">
              <a:alpha val="40000"/>
            </a:srgbClr>
          </a:solidFill>
          <a:ln>
            <a:solidFill>
              <a:srgbClr val="FFD966">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a:t>
            </a:r>
          </a:p>
        </p:txBody>
      </p:sp>
      <p:sp>
        <p:nvSpPr>
          <p:cNvPr id="91" name="Oval 90">
            <a:extLst>
              <a:ext uri="{FF2B5EF4-FFF2-40B4-BE49-F238E27FC236}">
                <a16:creationId xmlns:a16="http://schemas.microsoft.com/office/drawing/2014/main" id="{D131D1F4-4B31-4D4E-9525-61970309D86A}"/>
              </a:ext>
            </a:extLst>
          </p:cNvPr>
          <p:cNvSpPr/>
          <p:nvPr/>
        </p:nvSpPr>
        <p:spPr>
          <a:xfrm>
            <a:off x="1415405" y="4894400"/>
            <a:ext cx="535226" cy="518671"/>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92" name="Oval 91">
            <a:extLst>
              <a:ext uri="{FF2B5EF4-FFF2-40B4-BE49-F238E27FC236}">
                <a16:creationId xmlns:a16="http://schemas.microsoft.com/office/drawing/2014/main" id="{2452B20B-8AF5-4112-AE10-A3341B2116A9}"/>
              </a:ext>
            </a:extLst>
          </p:cNvPr>
          <p:cNvSpPr/>
          <p:nvPr/>
        </p:nvSpPr>
        <p:spPr>
          <a:xfrm>
            <a:off x="2929421" y="4894400"/>
            <a:ext cx="535226" cy="518671"/>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93" name="Oval 92">
            <a:extLst>
              <a:ext uri="{FF2B5EF4-FFF2-40B4-BE49-F238E27FC236}">
                <a16:creationId xmlns:a16="http://schemas.microsoft.com/office/drawing/2014/main" id="{F8A39692-35DE-48AC-A286-CD5607484093}"/>
              </a:ext>
            </a:extLst>
          </p:cNvPr>
          <p:cNvSpPr/>
          <p:nvPr/>
        </p:nvSpPr>
        <p:spPr>
          <a:xfrm>
            <a:off x="2172413" y="4894400"/>
            <a:ext cx="535226" cy="518671"/>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94" name="Oval 93">
            <a:extLst>
              <a:ext uri="{FF2B5EF4-FFF2-40B4-BE49-F238E27FC236}">
                <a16:creationId xmlns:a16="http://schemas.microsoft.com/office/drawing/2014/main" id="{4E3B08FA-00F0-4994-9886-F617330EDD5C}"/>
              </a:ext>
            </a:extLst>
          </p:cNvPr>
          <p:cNvSpPr/>
          <p:nvPr/>
        </p:nvSpPr>
        <p:spPr>
          <a:xfrm>
            <a:off x="3686428" y="4894400"/>
            <a:ext cx="535226" cy="518671"/>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95" name="Oval 94">
            <a:extLst>
              <a:ext uri="{FF2B5EF4-FFF2-40B4-BE49-F238E27FC236}">
                <a16:creationId xmlns:a16="http://schemas.microsoft.com/office/drawing/2014/main" id="{82E1C1B6-4281-49C7-B49B-1FE6EED72839}"/>
              </a:ext>
            </a:extLst>
          </p:cNvPr>
          <p:cNvSpPr/>
          <p:nvPr/>
        </p:nvSpPr>
        <p:spPr>
          <a:xfrm>
            <a:off x="3313942" y="5310861"/>
            <a:ext cx="535226" cy="518671"/>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96" name="Oval 95">
            <a:extLst>
              <a:ext uri="{FF2B5EF4-FFF2-40B4-BE49-F238E27FC236}">
                <a16:creationId xmlns:a16="http://schemas.microsoft.com/office/drawing/2014/main" id="{D27FEFBC-7761-47C1-A81F-BF098C622DD3}"/>
              </a:ext>
            </a:extLst>
          </p:cNvPr>
          <p:cNvSpPr/>
          <p:nvPr/>
        </p:nvSpPr>
        <p:spPr>
          <a:xfrm>
            <a:off x="1807469" y="5310861"/>
            <a:ext cx="535226" cy="518671"/>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97" name="Oval 96">
            <a:extLst>
              <a:ext uri="{FF2B5EF4-FFF2-40B4-BE49-F238E27FC236}">
                <a16:creationId xmlns:a16="http://schemas.microsoft.com/office/drawing/2014/main" id="{7B3B98CE-A38B-475E-BBCB-BF1EE91C91CD}"/>
              </a:ext>
            </a:extLst>
          </p:cNvPr>
          <p:cNvSpPr/>
          <p:nvPr/>
        </p:nvSpPr>
        <p:spPr>
          <a:xfrm>
            <a:off x="2540145" y="5310861"/>
            <a:ext cx="535226" cy="518671"/>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82" name="Oval 81">
            <a:extLst>
              <a:ext uri="{FF2B5EF4-FFF2-40B4-BE49-F238E27FC236}">
                <a16:creationId xmlns:a16="http://schemas.microsoft.com/office/drawing/2014/main" id="{D7E471AC-E34C-45CD-BEA2-BF83B627364F}"/>
              </a:ext>
            </a:extLst>
          </p:cNvPr>
          <p:cNvSpPr/>
          <p:nvPr/>
        </p:nvSpPr>
        <p:spPr>
          <a:xfrm>
            <a:off x="5201815" y="5101046"/>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84" name="Oval 83">
            <a:extLst>
              <a:ext uri="{FF2B5EF4-FFF2-40B4-BE49-F238E27FC236}">
                <a16:creationId xmlns:a16="http://schemas.microsoft.com/office/drawing/2014/main" id="{01EB1A99-D16A-418B-A649-1B8CE9A374E7}"/>
              </a:ext>
            </a:extLst>
          </p:cNvPr>
          <p:cNvSpPr/>
          <p:nvPr/>
        </p:nvSpPr>
        <p:spPr>
          <a:xfrm>
            <a:off x="6819149" y="5101045"/>
            <a:ext cx="535226" cy="518671"/>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85" name="Oval 84">
            <a:extLst>
              <a:ext uri="{FF2B5EF4-FFF2-40B4-BE49-F238E27FC236}">
                <a16:creationId xmlns:a16="http://schemas.microsoft.com/office/drawing/2014/main" id="{6C86047F-7A1B-42B9-92B3-E9E8D673BAC1}"/>
              </a:ext>
            </a:extLst>
          </p:cNvPr>
          <p:cNvSpPr/>
          <p:nvPr/>
        </p:nvSpPr>
        <p:spPr>
          <a:xfrm>
            <a:off x="1402137" y="3859841"/>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86" name="Oval 85">
            <a:extLst>
              <a:ext uri="{FF2B5EF4-FFF2-40B4-BE49-F238E27FC236}">
                <a16:creationId xmlns:a16="http://schemas.microsoft.com/office/drawing/2014/main" id="{9280D02E-A6F8-40A2-9FF8-85AC32533F7A}"/>
              </a:ext>
            </a:extLst>
          </p:cNvPr>
          <p:cNvSpPr/>
          <p:nvPr/>
        </p:nvSpPr>
        <p:spPr>
          <a:xfrm>
            <a:off x="2916153" y="3859841"/>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87" name="Oval 86">
            <a:extLst>
              <a:ext uri="{FF2B5EF4-FFF2-40B4-BE49-F238E27FC236}">
                <a16:creationId xmlns:a16="http://schemas.microsoft.com/office/drawing/2014/main" id="{63C15A34-F1CB-49CD-838E-293CF6E1CC08}"/>
              </a:ext>
            </a:extLst>
          </p:cNvPr>
          <p:cNvSpPr/>
          <p:nvPr/>
        </p:nvSpPr>
        <p:spPr>
          <a:xfrm>
            <a:off x="2159145" y="3859841"/>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98" name="Oval 97">
            <a:extLst>
              <a:ext uri="{FF2B5EF4-FFF2-40B4-BE49-F238E27FC236}">
                <a16:creationId xmlns:a16="http://schemas.microsoft.com/office/drawing/2014/main" id="{BD576254-5CA7-419D-B0BF-45882CB48950}"/>
              </a:ext>
            </a:extLst>
          </p:cNvPr>
          <p:cNvSpPr/>
          <p:nvPr/>
        </p:nvSpPr>
        <p:spPr>
          <a:xfrm>
            <a:off x="3673160" y="3859841"/>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99" name="Oval 98">
            <a:extLst>
              <a:ext uri="{FF2B5EF4-FFF2-40B4-BE49-F238E27FC236}">
                <a16:creationId xmlns:a16="http://schemas.microsoft.com/office/drawing/2014/main" id="{A385B705-4E54-45C6-A0E5-D0803A7A0EA6}"/>
              </a:ext>
            </a:extLst>
          </p:cNvPr>
          <p:cNvSpPr/>
          <p:nvPr/>
        </p:nvSpPr>
        <p:spPr>
          <a:xfrm>
            <a:off x="4878409" y="2327519"/>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00" name="Oval 99">
            <a:extLst>
              <a:ext uri="{FF2B5EF4-FFF2-40B4-BE49-F238E27FC236}">
                <a16:creationId xmlns:a16="http://schemas.microsoft.com/office/drawing/2014/main" id="{4A1FA0AD-34AB-4F09-895A-139C71BE5318}"/>
              </a:ext>
            </a:extLst>
          </p:cNvPr>
          <p:cNvSpPr/>
          <p:nvPr/>
        </p:nvSpPr>
        <p:spPr>
          <a:xfrm>
            <a:off x="6670270" y="2327519"/>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01" name="Oval 100">
            <a:extLst>
              <a:ext uri="{FF2B5EF4-FFF2-40B4-BE49-F238E27FC236}">
                <a16:creationId xmlns:a16="http://schemas.microsoft.com/office/drawing/2014/main" id="{3145537C-4609-4E69-BA2F-39D0D8E4DBF0}"/>
              </a:ext>
            </a:extLst>
          </p:cNvPr>
          <p:cNvSpPr/>
          <p:nvPr/>
        </p:nvSpPr>
        <p:spPr>
          <a:xfrm>
            <a:off x="5475696" y="2327519"/>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02" name="Oval 101">
            <a:extLst>
              <a:ext uri="{FF2B5EF4-FFF2-40B4-BE49-F238E27FC236}">
                <a16:creationId xmlns:a16="http://schemas.microsoft.com/office/drawing/2014/main" id="{E8A10553-C38B-44A0-9150-52B5B8BC0A0F}"/>
              </a:ext>
            </a:extLst>
          </p:cNvPr>
          <p:cNvSpPr/>
          <p:nvPr/>
        </p:nvSpPr>
        <p:spPr>
          <a:xfrm>
            <a:off x="7267557" y="2327519"/>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03" name="Oval 102">
            <a:extLst>
              <a:ext uri="{FF2B5EF4-FFF2-40B4-BE49-F238E27FC236}">
                <a16:creationId xmlns:a16="http://schemas.microsoft.com/office/drawing/2014/main" id="{DD1BCA27-D81F-4FF3-81CC-CB364A2C4D99}"/>
              </a:ext>
            </a:extLst>
          </p:cNvPr>
          <p:cNvSpPr/>
          <p:nvPr/>
        </p:nvSpPr>
        <p:spPr>
          <a:xfrm>
            <a:off x="6072983" y="2327519"/>
            <a:ext cx="535226" cy="518671"/>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104" name="Oval 103">
            <a:extLst>
              <a:ext uri="{FF2B5EF4-FFF2-40B4-BE49-F238E27FC236}">
                <a16:creationId xmlns:a16="http://schemas.microsoft.com/office/drawing/2014/main" id="{4F735DCA-9A05-4EE9-AE90-AC932DDC6911}"/>
              </a:ext>
            </a:extLst>
          </p:cNvPr>
          <p:cNvSpPr/>
          <p:nvPr/>
        </p:nvSpPr>
        <p:spPr>
          <a:xfrm>
            <a:off x="6961514" y="2831353"/>
            <a:ext cx="535226" cy="518671"/>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105" name="Oval 104">
            <a:extLst>
              <a:ext uri="{FF2B5EF4-FFF2-40B4-BE49-F238E27FC236}">
                <a16:creationId xmlns:a16="http://schemas.microsoft.com/office/drawing/2014/main" id="{B5E2ADAE-5280-46C5-AAE7-1C013C8D07E0}"/>
              </a:ext>
            </a:extLst>
          </p:cNvPr>
          <p:cNvSpPr/>
          <p:nvPr/>
        </p:nvSpPr>
        <p:spPr>
          <a:xfrm>
            <a:off x="5169653" y="2819360"/>
            <a:ext cx="535226" cy="518671"/>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80" name="Oval 79">
            <a:extLst>
              <a:ext uri="{FF2B5EF4-FFF2-40B4-BE49-F238E27FC236}">
                <a16:creationId xmlns:a16="http://schemas.microsoft.com/office/drawing/2014/main" id="{711AAC77-70DD-4337-A25C-813E8FF584A5}"/>
              </a:ext>
            </a:extLst>
          </p:cNvPr>
          <p:cNvSpPr/>
          <p:nvPr/>
        </p:nvSpPr>
        <p:spPr>
          <a:xfrm>
            <a:off x="6057169" y="5101045"/>
            <a:ext cx="535226" cy="518671"/>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Tree>
    <p:extLst>
      <p:ext uri="{BB962C8B-B14F-4D97-AF65-F5344CB8AC3E}">
        <p14:creationId xmlns:p14="http://schemas.microsoft.com/office/powerpoint/2010/main" val="1957476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3" name="Group 32">
            <a:extLst>
              <a:ext uri="{FF2B5EF4-FFF2-40B4-BE49-F238E27FC236}">
                <a16:creationId xmlns:a16="http://schemas.microsoft.com/office/drawing/2014/main" id="{81DD2B28-A530-4D60-BFC5-207B2ED61B17}"/>
              </a:ext>
            </a:extLst>
          </p:cNvPr>
          <p:cNvGrpSpPr/>
          <p:nvPr/>
        </p:nvGrpSpPr>
        <p:grpSpPr>
          <a:xfrm>
            <a:off x="27814" y="6454317"/>
            <a:ext cx="1231337" cy="403587"/>
            <a:chOff x="27814" y="6454317"/>
            <a:chExt cx="1231337" cy="403587"/>
          </a:xfrm>
        </p:grpSpPr>
        <p:pic>
          <p:nvPicPr>
            <p:cNvPr id="34" name="Picture 33" descr="A close up of a sign&#10;&#10;Description generated with high confidence">
              <a:extLst>
                <a:ext uri="{FF2B5EF4-FFF2-40B4-BE49-F238E27FC236}">
                  <a16:creationId xmlns:a16="http://schemas.microsoft.com/office/drawing/2014/main" id="{D2761C83-2CD6-4866-A36D-9DC829414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5" name="TextBox 8">
              <a:extLst>
                <a:ext uri="{FF2B5EF4-FFF2-40B4-BE49-F238E27FC236}">
                  <a16:creationId xmlns:a16="http://schemas.microsoft.com/office/drawing/2014/main" id="{E2E96697-9DC0-4895-865A-914535F5158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2" name="Picture 11">
            <a:extLst>
              <a:ext uri="{FF2B5EF4-FFF2-40B4-BE49-F238E27FC236}">
                <a16:creationId xmlns:a16="http://schemas.microsoft.com/office/drawing/2014/main" id="{6CFAF68C-D262-4AAA-9C9E-DB2431635518}"/>
              </a:ext>
            </a:extLst>
          </p:cNvPr>
          <p:cNvPicPr>
            <a:picLocks noChangeAspect="1"/>
          </p:cNvPicPr>
          <p:nvPr/>
        </p:nvPicPr>
        <p:blipFill>
          <a:blip r:embed="rId4"/>
          <a:stretch>
            <a:fillRect/>
          </a:stretch>
        </p:blipFill>
        <p:spPr>
          <a:xfrm>
            <a:off x="115438" y="133726"/>
            <a:ext cx="8913124" cy="6322100"/>
          </a:xfrm>
          <a:prstGeom prst="rect">
            <a:avLst/>
          </a:prstGeom>
        </p:spPr>
      </p:pic>
      <p:sp>
        <p:nvSpPr>
          <p:cNvPr id="13" name="Rectangle 12">
            <a:extLst>
              <a:ext uri="{FF2B5EF4-FFF2-40B4-BE49-F238E27FC236}">
                <a16:creationId xmlns:a16="http://schemas.microsoft.com/office/drawing/2014/main" id="{5E5147B0-9377-4EBD-A880-BFDFCBBA8A0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the ones needed to make 57.</a:t>
            </a: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400" b="1" dirty="0">
              <a:solidFill>
                <a:srgbClr val="E7E6E6">
                  <a:lumMod val="25000"/>
                </a:srgbClr>
              </a:solidFill>
              <a:latin typeface="Century Gothic" panose="020B0502020202020204" pitchFamily="34" charset="0"/>
            </a:endParaRPr>
          </a:p>
        </p:txBody>
      </p:sp>
    </p:spTree>
    <p:extLst>
      <p:ext uri="{BB962C8B-B14F-4D97-AF65-F5344CB8AC3E}">
        <p14:creationId xmlns:p14="http://schemas.microsoft.com/office/powerpoint/2010/main" val="200566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2" name="Group 41">
            <a:extLst>
              <a:ext uri="{FF2B5EF4-FFF2-40B4-BE49-F238E27FC236}">
                <a16:creationId xmlns:a16="http://schemas.microsoft.com/office/drawing/2014/main" id="{C8CB8993-5C45-4247-B5C5-ACAE17DA9CD3}"/>
              </a:ext>
            </a:extLst>
          </p:cNvPr>
          <p:cNvGrpSpPr/>
          <p:nvPr/>
        </p:nvGrpSpPr>
        <p:grpSpPr>
          <a:xfrm>
            <a:off x="27814" y="6454317"/>
            <a:ext cx="1231337" cy="403587"/>
            <a:chOff x="27814" y="6454317"/>
            <a:chExt cx="1231337" cy="403587"/>
          </a:xfrm>
        </p:grpSpPr>
        <p:pic>
          <p:nvPicPr>
            <p:cNvPr id="43" name="Picture 42" descr="A close up of a sign&#10;&#10;Description generated with high confidence">
              <a:extLst>
                <a:ext uri="{FF2B5EF4-FFF2-40B4-BE49-F238E27FC236}">
                  <a16:creationId xmlns:a16="http://schemas.microsoft.com/office/drawing/2014/main" id="{7156D40B-9AED-45E7-AE2C-8A669FF68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4" name="TextBox 8">
              <a:extLst>
                <a:ext uri="{FF2B5EF4-FFF2-40B4-BE49-F238E27FC236}">
                  <a16:creationId xmlns:a16="http://schemas.microsoft.com/office/drawing/2014/main" id="{DA51E6E6-C00A-4AC3-9FCD-DD2589A154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62" name="Picture 61">
            <a:extLst>
              <a:ext uri="{FF2B5EF4-FFF2-40B4-BE49-F238E27FC236}">
                <a16:creationId xmlns:a16="http://schemas.microsoft.com/office/drawing/2014/main" id="{7CD820F2-02C4-4408-99D1-BC13BE9B786A}"/>
              </a:ext>
            </a:extLst>
          </p:cNvPr>
          <p:cNvPicPr>
            <a:picLocks noChangeAspect="1"/>
          </p:cNvPicPr>
          <p:nvPr/>
        </p:nvPicPr>
        <p:blipFill>
          <a:blip r:embed="rId4"/>
          <a:stretch>
            <a:fillRect/>
          </a:stretch>
        </p:blipFill>
        <p:spPr>
          <a:xfrm>
            <a:off x="115438" y="133726"/>
            <a:ext cx="8913124" cy="6322100"/>
          </a:xfrm>
          <a:prstGeom prst="rect">
            <a:avLst/>
          </a:prstGeom>
        </p:spPr>
      </p:pic>
      <p:sp>
        <p:nvSpPr>
          <p:cNvPr id="63" name="Rectangle 62">
            <a:extLst>
              <a:ext uri="{FF2B5EF4-FFF2-40B4-BE49-F238E27FC236}">
                <a16:creationId xmlns:a16="http://schemas.microsoft.com/office/drawing/2014/main" id="{1EEDBE57-ABA9-46D7-A9EF-214200B6719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the ones needed to make 57.</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17 ones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400" b="1" dirty="0">
              <a:solidFill>
                <a:srgbClr val="E7E6E6">
                  <a:lumMod val="25000"/>
                </a:srgbClr>
              </a:solidFill>
              <a:latin typeface="Century Gothic" panose="020B0502020202020204" pitchFamily="34" charset="0"/>
            </a:endParaRPr>
          </a:p>
        </p:txBody>
      </p:sp>
    </p:spTree>
    <p:extLst>
      <p:ext uri="{BB962C8B-B14F-4D97-AF65-F5344CB8AC3E}">
        <p14:creationId xmlns:p14="http://schemas.microsoft.com/office/powerpoint/2010/main" val="144461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Lorena is partitioning the number 84. Finish her sentence and use place value counters to complete the partition.</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lvl="0"/>
            <a:endParaRPr lang="en-GB" sz="2400" b="1" dirty="0">
              <a:solidFill>
                <a:srgbClr val="E7E6E6">
                  <a:lumMod val="25000"/>
                </a:srgbClr>
              </a:solidFill>
              <a:latin typeface="Century Gothic" panose="020B0502020202020204" pitchFamily="34" charset="0"/>
            </a:endParaRPr>
          </a:p>
        </p:txBody>
      </p:sp>
      <p:grpSp>
        <p:nvGrpSpPr>
          <p:cNvPr id="4" name="Group 3">
            <a:extLst>
              <a:ext uri="{FF2B5EF4-FFF2-40B4-BE49-F238E27FC236}">
                <a16:creationId xmlns:a16="http://schemas.microsoft.com/office/drawing/2014/main" id="{EA83E22F-40DC-4ACC-8F50-373B792C2A39}"/>
              </a:ext>
            </a:extLst>
          </p:cNvPr>
          <p:cNvGrpSpPr/>
          <p:nvPr/>
        </p:nvGrpSpPr>
        <p:grpSpPr>
          <a:xfrm>
            <a:off x="521964" y="2252242"/>
            <a:ext cx="8100071" cy="3432941"/>
            <a:chOff x="521964" y="2252242"/>
            <a:chExt cx="8100071" cy="3432941"/>
          </a:xfrm>
        </p:grpSpPr>
        <p:grpSp>
          <p:nvGrpSpPr>
            <p:cNvPr id="6" name="Group 5">
              <a:extLst>
                <a:ext uri="{FF2B5EF4-FFF2-40B4-BE49-F238E27FC236}">
                  <a16:creationId xmlns:a16="http://schemas.microsoft.com/office/drawing/2014/main" id="{0848F119-12AB-4E79-9E8F-BC52A3C030D1}"/>
                </a:ext>
              </a:extLst>
            </p:cNvPr>
            <p:cNvGrpSpPr/>
            <p:nvPr/>
          </p:nvGrpSpPr>
          <p:grpSpPr>
            <a:xfrm>
              <a:off x="521964" y="2252242"/>
              <a:ext cx="8100071" cy="3432941"/>
              <a:chOff x="521964" y="2252242"/>
              <a:chExt cx="8100071" cy="3432941"/>
            </a:xfrm>
          </p:grpSpPr>
          <p:grpSp>
            <p:nvGrpSpPr>
              <p:cNvPr id="5" name="Group 4">
                <a:extLst>
                  <a:ext uri="{FF2B5EF4-FFF2-40B4-BE49-F238E27FC236}">
                    <a16:creationId xmlns:a16="http://schemas.microsoft.com/office/drawing/2014/main" id="{7DD124DB-7481-4F0E-B24D-CD7818CDA588}"/>
                  </a:ext>
                </a:extLst>
              </p:cNvPr>
              <p:cNvGrpSpPr/>
              <p:nvPr/>
            </p:nvGrpSpPr>
            <p:grpSpPr>
              <a:xfrm>
                <a:off x="521964" y="2252242"/>
                <a:ext cx="8100071" cy="3432941"/>
                <a:chOff x="521964" y="2318502"/>
                <a:chExt cx="8100071" cy="3432941"/>
              </a:xfrm>
            </p:grpSpPr>
            <p:sp>
              <p:nvSpPr>
                <p:cNvPr id="35" name="Rectangle: Rounded Corners 122">
                  <a:extLst>
                    <a:ext uri="{FF2B5EF4-FFF2-40B4-BE49-F238E27FC236}">
                      <a16:creationId xmlns:a16="http://schemas.microsoft.com/office/drawing/2014/main" id="{E9E311E6-7D80-4594-A81D-E5BF2317269F}"/>
                    </a:ext>
                  </a:extLst>
                </p:cNvPr>
                <p:cNvSpPr/>
                <p:nvPr/>
              </p:nvSpPr>
              <p:spPr>
                <a:xfrm>
                  <a:off x="521964" y="2318502"/>
                  <a:ext cx="3896181" cy="343294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GB" sz="1600" b="1"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6 tens and </a:t>
                  </a:r>
                  <a:endParaRPr lang="en-GB" sz="2400" b="1" spc="-300" dirty="0">
                    <a:solidFill>
                      <a:schemeClr val="tx1"/>
                    </a:solidFill>
                    <a:latin typeface="Century Gothic" panose="020B0502020202020204" pitchFamily="34" charset="0"/>
                  </a:endParaRPr>
                </a:p>
                <a:p>
                  <a:pPr algn="ctr"/>
                  <a:r>
                    <a:rPr lang="en-GB" sz="2400" b="1" spc="-300"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___ tens and ___ ones</a:t>
                  </a:r>
                  <a:endParaRPr lang="en-GB" sz="1600" b="1"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2F4D5B11-A9FF-4265-B925-1A01A64BA2A3}"/>
                    </a:ext>
                  </a:extLst>
                </p:cNvPr>
                <p:cNvGrpSpPr/>
                <p:nvPr/>
              </p:nvGrpSpPr>
              <p:grpSpPr>
                <a:xfrm>
                  <a:off x="729767" y="2318502"/>
                  <a:ext cx="7892268" cy="3432941"/>
                  <a:chOff x="456455" y="1272535"/>
                  <a:chExt cx="6131178" cy="2666911"/>
                </a:xfrm>
              </p:grpSpPr>
              <p:grpSp>
                <p:nvGrpSpPr>
                  <p:cNvPr id="20" name="Group 19">
                    <a:extLst>
                      <a:ext uri="{FF2B5EF4-FFF2-40B4-BE49-F238E27FC236}">
                        <a16:creationId xmlns:a16="http://schemas.microsoft.com/office/drawing/2014/main" id="{D0978872-57DE-4CBD-804F-AB1FDC05491E}"/>
                      </a:ext>
                    </a:extLst>
                  </p:cNvPr>
                  <p:cNvGrpSpPr/>
                  <p:nvPr/>
                </p:nvGrpSpPr>
                <p:grpSpPr>
                  <a:xfrm>
                    <a:off x="3560850" y="1272535"/>
                    <a:ext cx="3026783" cy="2666911"/>
                    <a:chOff x="3496893" y="1272535"/>
                    <a:chExt cx="3026783" cy="2666911"/>
                  </a:xfrm>
                </p:grpSpPr>
                <p:sp>
                  <p:nvSpPr>
                    <p:cNvPr id="22" name="Rectangle: Rounded Corners 122">
                      <a:extLst>
                        <a:ext uri="{FF2B5EF4-FFF2-40B4-BE49-F238E27FC236}">
                          <a16:creationId xmlns:a16="http://schemas.microsoft.com/office/drawing/2014/main" id="{BCEC8F57-EF72-458C-8A74-46971AE73A09}"/>
                        </a:ext>
                      </a:extLst>
                    </p:cNvPr>
                    <p:cNvSpPr/>
                    <p:nvPr/>
                  </p:nvSpPr>
                  <p:spPr>
                    <a:xfrm>
                      <a:off x="3496893" y="1272535"/>
                      <a:ext cx="3026783" cy="266691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GB" sz="1600" b="1"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3 tens and</a:t>
                      </a:r>
                    </a:p>
                    <a:p>
                      <a:pPr algn="ctr"/>
                      <a:r>
                        <a:rPr lang="en-GB" sz="2400" b="1" dirty="0">
                          <a:solidFill>
                            <a:schemeClr val="tx1"/>
                          </a:solidFill>
                          <a:latin typeface="Century Gothic" panose="020B0502020202020204" pitchFamily="34" charset="0"/>
                        </a:rPr>
                        <a:t>___ tens and ___ ones. </a:t>
                      </a:r>
                      <a:endParaRPr lang="en-GB" sz="1600" b="1" dirty="0">
                        <a:solidFill>
                          <a:schemeClr val="tx1"/>
                        </a:solidFill>
                        <a:latin typeface="Century Gothic" panose="020B0502020202020204" pitchFamily="34" charset="0"/>
                      </a:endParaRPr>
                    </a:p>
                  </p:txBody>
                </p:sp>
                <p:sp>
                  <p:nvSpPr>
                    <p:cNvPr id="21" name="Rectangle 20">
                      <a:extLst>
                        <a:ext uri="{FF2B5EF4-FFF2-40B4-BE49-F238E27FC236}">
                          <a16:creationId xmlns:a16="http://schemas.microsoft.com/office/drawing/2014/main" id="{D50677F4-8561-490B-BAC0-543CE45FDA05}"/>
                        </a:ext>
                      </a:extLst>
                    </p:cNvPr>
                    <p:cNvSpPr/>
                    <p:nvPr/>
                  </p:nvSpPr>
                  <p:spPr>
                    <a:xfrm>
                      <a:off x="4272257" y="2431625"/>
                      <a:ext cx="602978" cy="358649"/>
                    </a:xfrm>
                    <a:prstGeom prst="rect">
                      <a:avLst/>
                    </a:prstGeom>
                  </p:spPr>
                  <p:txBody>
                    <a:bodyPr wrap="none">
                      <a:spAutoFit/>
                    </a:bodyPr>
                    <a:lstStyle/>
                    <a:p>
                      <a:r>
                        <a:rPr lang="en-GB" sz="2400" b="1" dirty="0">
                          <a:latin typeface="Century Gothic" panose="020B0502020202020204" pitchFamily="34" charset="0"/>
                        </a:rPr>
                        <a:t>and</a:t>
                      </a:r>
                      <a:endParaRPr lang="en-GB" sz="1200" dirty="0"/>
                    </a:p>
                  </p:txBody>
                </p:sp>
              </p:grpSp>
              <p:grpSp>
                <p:nvGrpSpPr>
                  <p:cNvPr id="23" name="Group 22">
                    <a:extLst>
                      <a:ext uri="{FF2B5EF4-FFF2-40B4-BE49-F238E27FC236}">
                        <a16:creationId xmlns:a16="http://schemas.microsoft.com/office/drawing/2014/main" id="{68AB8998-F620-4BB8-94CE-0EBCCBE62205}"/>
                      </a:ext>
                    </a:extLst>
                  </p:cNvPr>
                  <p:cNvGrpSpPr/>
                  <p:nvPr/>
                </p:nvGrpSpPr>
                <p:grpSpPr>
                  <a:xfrm>
                    <a:off x="456455" y="2510856"/>
                    <a:ext cx="1631713" cy="1145119"/>
                    <a:chOff x="456455" y="2510856"/>
                    <a:chExt cx="1631713" cy="1145119"/>
                  </a:xfrm>
                </p:grpSpPr>
                <p:sp>
                  <p:nvSpPr>
                    <p:cNvPr id="24" name="Oval 23">
                      <a:extLst>
                        <a:ext uri="{FF2B5EF4-FFF2-40B4-BE49-F238E27FC236}">
                          <a16:creationId xmlns:a16="http://schemas.microsoft.com/office/drawing/2014/main" id="{8DA7B8FC-DF14-46DF-A062-0D53561BC1C6}"/>
                        </a:ext>
                      </a:extLst>
                    </p:cNvPr>
                    <p:cNvSpPr/>
                    <p:nvPr/>
                  </p:nvSpPr>
                  <p:spPr>
                    <a:xfrm>
                      <a:off x="978654" y="2662964"/>
                      <a:ext cx="494561" cy="479264"/>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grpSp>
                  <p:nvGrpSpPr>
                    <p:cNvPr id="25" name="Group 24">
                      <a:extLst>
                        <a:ext uri="{FF2B5EF4-FFF2-40B4-BE49-F238E27FC236}">
                          <a16:creationId xmlns:a16="http://schemas.microsoft.com/office/drawing/2014/main" id="{385F40D3-1C17-4872-B40F-2D5D4A1C8D16}"/>
                        </a:ext>
                      </a:extLst>
                    </p:cNvPr>
                    <p:cNvGrpSpPr/>
                    <p:nvPr/>
                  </p:nvGrpSpPr>
                  <p:grpSpPr>
                    <a:xfrm>
                      <a:off x="456455" y="2510856"/>
                      <a:ext cx="1631713" cy="1145119"/>
                      <a:chOff x="456455" y="2510856"/>
                      <a:chExt cx="1631713" cy="1145119"/>
                    </a:xfrm>
                  </p:grpSpPr>
                  <p:grpSp>
                    <p:nvGrpSpPr>
                      <p:cNvPr id="26" name="Group 25">
                        <a:extLst>
                          <a:ext uri="{FF2B5EF4-FFF2-40B4-BE49-F238E27FC236}">
                            <a16:creationId xmlns:a16="http://schemas.microsoft.com/office/drawing/2014/main" id="{458AF81B-7EA1-449B-A84A-1DCCF819FD9B}"/>
                          </a:ext>
                        </a:extLst>
                      </p:cNvPr>
                      <p:cNvGrpSpPr/>
                      <p:nvPr/>
                    </p:nvGrpSpPr>
                    <p:grpSpPr>
                      <a:xfrm>
                        <a:off x="456455" y="2510856"/>
                        <a:ext cx="1631713" cy="1145119"/>
                        <a:chOff x="3658328" y="2510856"/>
                        <a:chExt cx="1631713" cy="1145119"/>
                      </a:xfrm>
                    </p:grpSpPr>
                    <p:sp>
                      <p:nvSpPr>
                        <p:cNvPr id="28" name="Oval 27">
                          <a:extLst>
                            <a:ext uri="{FF2B5EF4-FFF2-40B4-BE49-F238E27FC236}">
                              <a16:creationId xmlns:a16="http://schemas.microsoft.com/office/drawing/2014/main" id="{967217E1-A755-4121-B56F-841904FB6CF7}"/>
                            </a:ext>
                          </a:extLst>
                        </p:cNvPr>
                        <p:cNvSpPr/>
                        <p:nvPr/>
                      </p:nvSpPr>
                      <p:spPr>
                        <a:xfrm>
                          <a:off x="3658328" y="3176711"/>
                          <a:ext cx="494561" cy="479264"/>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29" name="Oval 28">
                          <a:extLst>
                            <a:ext uri="{FF2B5EF4-FFF2-40B4-BE49-F238E27FC236}">
                              <a16:creationId xmlns:a16="http://schemas.microsoft.com/office/drawing/2014/main" id="{8B3D9E0B-8EE9-420D-BDE7-C928DBFA3634}"/>
                            </a:ext>
                          </a:extLst>
                        </p:cNvPr>
                        <p:cNvSpPr/>
                        <p:nvPr/>
                      </p:nvSpPr>
                      <p:spPr>
                        <a:xfrm>
                          <a:off x="3658328" y="2662964"/>
                          <a:ext cx="494561" cy="479264"/>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30" name="Rectangle 29">
                          <a:extLst>
                            <a:ext uri="{FF2B5EF4-FFF2-40B4-BE49-F238E27FC236}">
                              <a16:creationId xmlns:a16="http://schemas.microsoft.com/office/drawing/2014/main" id="{C1A493CE-7C73-443E-B162-931F0332BFF2}"/>
                            </a:ext>
                          </a:extLst>
                        </p:cNvPr>
                        <p:cNvSpPr/>
                        <p:nvPr/>
                      </p:nvSpPr>
                      <p:spPr>
                        <a:xfrm>
                          <a:off x="4687062" y="2510856"/>
                          <a:ext cx="602979" cy="358648"/>
                        </a:xfrm>
                        <a:prstGeom prst="rect">
                          <a:avLst/>
                        </a:prstGeom>
                      </p:spPr>
                      <p:txBody>
                        <a:bodyPr wrap="none">
                          <a:spAutoFit/>
                        </a:bodyPr>
                        <a:lstStyle/>
                        <a:p>
                          <a:r>
                            <a:rPr lang="en-GB" sz="2400" b="1" dirty="0">
                              <a:latin typeface="Century Gothic" panose="020B0502020202020204" pitchFamily="34" charset="0"/>
                            </a:rPr>
                            <a:t>and</a:t>
                          </a:r>
                          <a:endParaRPr lang="en-GB" dirty="0"/>
                        </a:p>
                      </p:txBody>
                    </p:sp>
                  </p:grpSp>
                  <p:sp>
                    <p:nvSpPr>
                      <p:cNvPr id="27" name="Oval 26">
                        <a:extLst>
                          <a:ext uri="{FF2B5EF4-FFF2-40B4-BE49-F238E27FC236}">
                            <a16:creationId xmlns:a16="http://schemas.microsoft.com/office/drawing/2014/main" id="{5AAA69DC-F222-41C5-8852-F1D73CD38463}"/>
                          </a:ext>
                        </a:extLst>
                      </p:cNvPr>
                      <p:cNvSpPr/>
                      <p:nvPr/>
                    </p:nvSpPr>
                    <p:spPr>
                      <a:xfrm>
                        <a:off x="978654" y="3176711"/>
                        <a:ext cx="494561" cy="479264"/>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grpSp>
              </p:grpSp>
            </p:grpSp>
          </p:grpSp>
          <p:sp>
            <p:nvSpPr>
              <p:cNvPr id="36" name="Oval 35">
                <a:extLst>
                  <a:ext uri="{FF2B5EF4-FFF2-40B4-BE49-F238E27FC236}">
                    <a16:creationId xmlns:a16="http://schemas.microsoft.com/office/drawing/2014/main" id="{D6DF4854-5027-4907-8348-12BF81D0E921}"/>
                  </a:ext>
                </a:extLst>
              </p:cNvPr>
              <p:cNvSpPr/>
              <p:nvPr/>
            </p:nvSpPr>
            <p:spPr>
              <a:xfrm>
                <a:off x="1401960" y="3398770"/>
                <a:ext cx="636616" cy="616925"/>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37" name="Oval 36">
                <a:extLst>
                  <a:ext uri="{FF2B5EF4-FFF2-40B4-BE49-F238E27FC236}">
                    <a16:creationId xmlns:a16="http://schemas.microsoft.com/office/drawing/2014/main" id="{55D1310A-C73E-4A04-85BF-AB25FBD79EE7}"/>
                  </a:ext>
                </a:extLst>
              </p:cNvPr>
              <p:cNvSpPr/>
              <p:nvPr/>
            </p:nvSpPr>
            <p:spPr>
              <a:xfrm>
                <a:off x="729767" y="3398770"/>
                <a:ext cx="636616" cy="616925"/>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grpSp>
        <p:sp>
          <p:nvSpPr>
            <p:cNvPr id="41" name="Oval 40">
              <a:extLst>
                <a:ext uri="{FF2B5EF4-FFF2-40B4-BE49-F238E27FC236}">
                  <a16:creationId xmlns:a16="http://schemas.microsoft.com/office/drawing/2014/main" id="{73429B78-F1F1-4E0A-8EDA-D4B8A865E0A7}"/>
                </a:ext>
              </a:extLst>
            </p:cNvPr>
            <p:cNvSpPr/>
            <p:nvPr/>
          </p:nvSpPr>
          <p:spPr>
            <a:xfrm>
              <a:off x="5043670" y="4042051"/>
              <a:ext cx="636616" cy="616925"/>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42" name="Oval 41">
              <a:extLst>
                <a:ext uri="{FF2B5EF4-FFF2-40B4-BE49-F238E27FC236}">
                  <a16:creationId xmlns:a16="http://schemas.microsoft.com/office/drawing/2014/main" id="{6A6A3544-E4E7-41CB-BDEE-D95BD3D514E3}"/>
                </a:ext>
              </a:extLst>
            </p:cNvPr>
            <p:cNvSpPr/>
            <p:nvPr/>
          </p:nvSpPr>
          <p:spPr>
            <a:xfrm>
              <a:off x="5043670" y="4703364"/>
              <a:ext cx="636616" cy="616925"/>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43" name="Oval 42">
              <a:extLst>
                <a:ext uri="{FF2B5EF4-FFF2-40B4-BE49-F238E27FC236}">
                  <a16:creationId xmlns:a16="http://schemas.microsoft.com/office/drawing/2014/main" id="{EEEBB483-F606-45AB-853F-6491482985AF}"/>
                </a:ext>
              </a:extLst>
            </p:cNvPr>
            <p:cNvSpPr/>
            <p:nvPr/>
          </p:nvSpPr>
          <p:spPr>
            <a:xfrm>
              <a:off x="5043670" y="3398772"/>
              <a:ext cx="636616" cy="616925"/>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grpSp>
      <p:grpSp>
        <p:nvGrpSpPr>
          <p:cNvPr id="38" name="Group 37">
            <a:extLst>
              <a:ext uri="{FF2B5EF4-FFF2-40B4-BE49-F238E27FC236}">
                <a16:creationId xmlns:a16="http://schemas.microsoft.com/office/drawing/2014/main" id="{311AC83D-DCE0-4110-A2FA-2EF4B850D54C}"/>
              </a:ext>
            </a:extLst>
          </p:cNvPr>
          <p:cNvGrpSpPr/>
          <p:nvPr/>
        </p:nvGrpSpPr>
        <p:grpSpPr>
          <a:xfrm>
            <a:off x="27814" y="6454317"/>
            <a:ext cx="1231337" cy="403587"/>
            <a:chOff x="27814" y="6454317"/>
            <a:chExt cx="1231337" cy="403587"/>
          </a:xfrm>
        </p:grpSpPr>
        <p:pic>
          <p:nvPicPr>
            <p:cNvPr id="39" name="Picture 38" descr="A close up of a sign&#10;&#10;Description generated with high confidence">
              <a:extLst>
                <a:ext uri="{FF2B5EF4-FFF2-40B4-BE49-F238E27FC236}">
                  <a16:creationId xmlns:a16="http://schemas.microsoft.com/office/drawing/2014/main" id="{6C92C11E-72FF-46A3-ACDD-57F842871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0" name="TextBox 8">
              <a:extLst>
                <a:ext uri="{FF2B5EF4-FFF2-40B4-BE49-F238E27FC236}">
                  <a16:creationId xmlns:a16="http://schemas.microsoft.com/office/drawing/2014/main" id="{A39F8E85-6F8B-485C-92BA-DFBDF126715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929434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Lorena is partitioning the number 84. Finish her sentence and use place value counters to complete the partition.</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lvl="0"/>
            <a:endParaRPr lang="en-GB" sz="2400" b="1" dirty="0">
              <a:solidFill>
                <a:srgbClr val="E7E6E6">
                  <a:lumMod val="25000"/>
                </a:srgbClr>
              </a:solidFill>
              <a:latin typeface="Century Gothic" panose="020B0502020202020204" pitchFamily="34" charset="0"/>
            </a:endParaRPr>
          </a:p>
        </p:txBody>
      </p:sp>
      <p:grpSp>
        <p:nvGrpSpPr>
          <p:cNvPr id="4" name="Group 3">
            <a:extLst>
              <a:ext uri="{FF2B5EF4-FFF2-40B4-BE49-F238E27FC236}">
                <a16:creationId xmlns:a16="http://schemas.microsoft.com/office/drawing/2014/main" id="{EA83E22F-40DC-4ACC-8F50-373B792C2A39}"/>
              </a:ext>
            </a:extLst>
          </p:cNvPr>
          <p:cNvGrpSpPr/>
          <p:nvPr/>
        </p:nvGrpSpPr>
        <p:grpSpPr>
          <a:xfrm>
            <a:off x="521964" y="2252242"/>
            <a:ext cx="8100071" cy="3432941"/>
            <a:chOff x="521964" y="2252242"/>
            <a:chExt cx="8100071" cy="3432941"/>
          </a:xfrm>
        </p:grpSpPr>
        <p:grpSp>
          <p:nvGrpSpPr>
            <p:cNvPr id="6" name="Group 5">
              <a:extLst>
                <a:ext uri="{FF2B5EF4-FFF2-40B4-BE49-F238E27FC236}">
                  <a16:creationId xmlns:a16="http://schemas.microsoft.com/office/drawing/2014/main" id="{0848F119-12AB-4E79-9E8F-BC52A3C030D1}"/>
                </a:ext>
              </a:extLst>
            </p:cNvPr>
            <p:cNvGrpSpPr/>
            <p:nvPr/>
          </p:nvGrpSpPr>
          <p:grpSpPr>
            <a:xfrm>
              <a:off x="521964" y="2252242"/>
              <a:ext cx="8100071" cy="3432941"/>
              <a:chOff x="521964" y="2252242"/>
              <a:chExt cx="8100071" cy="3432941"/>
            </a:xfrm>
          </p:grpSpPr>
          <p:grpSp>
            <p:nvGrpSpPr>
              <p:cNvPr id="5" name="Group 4">
                <a:extLst>
                  <a:ext uri="{FF2B5EF4-FFF2-40B4-BE49-F238E27FC236}">
                    <a16:creationId xmlns:a16="http://schemas.microsoft.com/office/drawing/2014/main" id="{7DD124DB-7481-4F0E-B24D-CD7818CDA588}"/>
                  </a:ext>
                </a:extLst>
              </p:cNvPr>
              <p:cNvGrpSpPr/>
              <p:nvPr/>
            </p:nvGrpSpPr>
            <p:grpSpPr>
              <a:xfrm>
                <a:off x="521964" y="2252242"/>
                <a:ext cx="8100071" cy="3432941"/>
                <a:chOff x="521964" y="2318502"/>
                <a:chExt cx="8100071" cy="3432941"/>
              </a:xfrm>
            </p:grpSpPr>
            <p:sp>
              <p:nvSpPr>
                <p:cNvPr id="35" name="Rectangle: Rounded Corners 122">
                  <a:extLst>
                    <a:ext uri="{FF2B5EF4-FFF2-40B4-BE49-F238E27FC236}">
                      <a16:creationId xmlns:a16="http://schemas.microsoft.com/office/drawing/2014/main" id="{E9E311E6-7D80-4594-A81D-E5BF2317269F}"/>
                    </a:ext>
                  </a:extLst>
                </p:cNvPr>
                <p:cNvSpPr/>
                <p:nvPr/>
              </p:nvSpPr>
              <p:spPr>
                <a:xfrm>
                  <a:off x="521964" y="2318502"/>
                  <a:ext cx="3896181" cy="343294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GB" sz="1600" b="1"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6 tens and</a:t>
                  </a:r>
                  <a:endParaRPr lang="en-GB" sz="1600" b="1"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2F4D5B11-A9FF-4265-B925-1A01A64BA2A3}"/>
                    </a:ext>
                  </a:extLst>
                </p:cNvPr>
                <p:cNvGrpSpPr/>
                <p:nvPr/>
              </p:nvGrpSpPr>
              <p:grpSpPr>
                <a:xfrm>
                  <a:off x="729767" y="2318502"/>
                  <a:ext cx="7892268" cy="3432941"/>
                  <a:chOff x="456455" y="1272535"/>
                  <a:chExt cx="6131178" cy="2666911"/>
                </a:xfrm>
              </p:grpSpPr>
              <p:grpSp>
                <p:nvGrpSpPr>
                  <p:cNvPr id="20" name="Group 19">
                    <a:extLst>
                      <a:ext uri="{FF2B5EF4-FFF2-40B4-BE49-F238E27FC236}">
                        <a16:creationId xmlns:a16="http://schemas.microsoft.com/office/drawing/2014/main" id="{D0978872-57DE-4CBD-804F-AB1FDC05491E}"/>
                      </a:ext>
                    </a:extLst>
                  </p:cNvPr>
                  <p:cNvGrpSpPr/>
                  <p:nvPr/>
                </p:nvGrpSpPr>
                <p:grpSpPr>
                  <a:xfrm>
                    <a:off x="3560850" y="1272535"/>
                    <a:ext cx="3026783" cy="2666911"/>
                    <a:chOff x="3496893" y="1272535"/>
                    <a:chExt cx="3026783" cy="2666911"/>
                  </a:xfrm>
                </p:grpSpPr>
                <p:sp>
                  <p:nvSpPr>
                    <p:cNvPr id="22" name="Rectangle: Rounded Corners 122">
                      <a:extLst>
                        <a:ext uri="{FF2B5EF4-FFF2-40B4-BE49-F238E27FC236}">
                          <a16:creationId xmlns:a16="http://schemas.microsoft.com/office/drawing/2014/main" id="{BCEC8F57-EF72-458C-8A74-46971AE73A09}"/>
                        </a:ext>
                      </a:extLst>
                    </p:cNvPr>
                    <p:cNvSpPr/>
                    <p:nvPr/>
                  </p:nvSpPr>
                  <p:spPr>
                    <a:xfrm>
                      <a:off x="3496893" y="1272535"/>
                      <a:ext cx="3026783" cy="266691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GB" sz="1600" b="1"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3 tens and</a:t>
                      </a:r>
                      <a:endParaRPr lang="en-GB" sz="1600" b="1" dirty="0">
                        <a:solidFill>
                          <a:schemeClr val="tx1"/>
                        </a:solidFill>
                        <a:latin typeface="Century Gothic" panose="020B0502020202020204" pitchFamily="34" charset="0"/>
                      </a:endParaRPr>
                    </a:p>
                  </p:txBody>
                </p:sp>
                <p:sp>
                  <p:nvSpPr>
                    <p:cNvPr id="21" name="Rectangle 20">
                      <a:extLst>
                        <a:ext uri="{FF2B5EF4-FFF2-40B4-BE49-F238E27FC236}">
                          <a16:creationId xmlns:a16="http://schemas.microsoft.com/office/drawing/2014/main" id="{D50677F4-8561-490B-BAC0-543CE45FDA05}"/>
                        </a:ext>
                      </a:extLst>
                    </p:cNvPr>
                    <p:cNvSpPr/>
                    <p:nvPr/>
                  </p:nvSpPr>
                  <p:spPr>
                    <a:xfrm>
                      <a:off x="4272257" y="2431625"/>
                      <a:ext cx="602978" cy="358649"/>
                    </a:xfrm>
                    <a:prstGeom prst="rect">
                      <a:avLst/>
                    </a:prstGeom>
                  </p:spPr>
                  <p:txBody>
                    <a:bodyPr wrap="none">
                      <a:spAutoFit/>
                    </a:bodyPr>
                    <a:lstStyle/>
                    <a:p>
                      <a:r>
                        <a:rPr lang="en-GB" sz="2400" b="1" dirty="0">
                          <a:latin typeface="Century Gothic" panose="020B0502020202020204" pitchFamily="34" charset="0"/>
                        </a:rPr>
                        <a:t>and</a:t>
                      </a:r>
                      <a:endParaRPr lang="en-GB" sz="1200" dirty="0"/>
                    </a:p>
                  </p:txBody>
                </p:sp>
              </p:grpSp>
              <p:grpSp>
                <p:nvGrpSpPr>
                  <p:cNvPr id="23" name="Group 22">
                    <a:extLst>
                      <a:ext uri="{FF2B5EF4-FFF2-40B4-BE49-F238E27FC236}">
                        <a16:creationId xmlns:a16="http://schemas.microsoft.com/office/drawing/2014/main" id="{68AB8998-F620-4BB8-94CE-0EBCCBE62205}"/>
                      </a:ext>
                    </a:extLst>
                  </p:cNvPr>
                  <p:cNvGrpSpPr/>
                  <p:nvPr/>
                </p:nvGrpSpPr>
                <p:grpSpPr>
                  <a:xfrm>
                    <a:off x="456455" y="2510856"/>
                    <a:ext cx="1631713" cy="1145119"/>
                    <a:chOff x="456455" y="2510856"/>
                    <a:chExt cx="1631713" cy="1145119"/>
                  </a:xfrm>
                </p:grpSpPr>
                <p:sp>
                  <p:nvSpPr>
                    <p:cNvPr id="24" name="Oval 23">
                      <a:extLst>
                        <a:ext uri="{FF2B5EF4-FFF2-40B4-BE49-F238E27FC236}">
                          <a16:creationId xmlns:a16="http://schemas.microsoft.com/office/drawing/2014/main" id="{8DA7B8FC-DF14-46DF-A062-0D53561BC1C6}"/>
                        </a:ext>
                      </a:extLst>
                    </p:cNvPr>
                    <p:cNvSpPr/>
                    <p:nvPr/>
                  </p:nvSpPr>
                  <p:spPr>
                    <a:xfrm>
                      <a:off x="978654" y="2662964"/>
                      <a:ext cx="494561" cy="479264"/>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grpSp>
                  <p:nvGrpSpPr>
                    <p:cNvPr id="25" name="Group 24">
                      <a:extLst>
                        <a:ext uri="{FF2B5EF4-FFF2-40B4-BE49-F238E27FC236}">
                          <a16:creationId xmlns:a16="http://schemas.microsoft.com/office/drawing/2014/main" id="{385F40D3-1C17-4872-B40F-2D5D4A1C8D16}"/>
                        </a:ext>
                      </a:extLst>
                    </p:cNvPr>
                    <p:cNvGrpSpPr/>
                    <p:nvPr/>
                  </p:nvGrpSpPr>
                  <p:grpSpPr>
                    <a:xfrm>
                      <a:off x="456455" y="2510856"/>
                      <a:ext cx="1631713" cy="1145119"/>
                      <a:chOff x="456455" y="2510856"/>
                      <a:chExt cx="1631713" cy="1145119"/>
                    </a:xfrm>
                  </p:grpSpPr>
                  <p:grpSp>
                    <p:nvGrpSpPr>
                      <p:cNvPr id="26" name="Group 25">
                        <a:extLst>
                          <a:ext uri="{FF2B5EF4-FFF2-40B4-BE49-F238E27FC236}">
                            <a16:creationId xmlns:a16="http://schemas.microsoft.com/office/drawing/2014/main" id="{458AF81B-7EA1-449B-A84A-1DCCF819FD9B}"/>
                          </a:ext>
                        </a:extLst>
                      </p:cNvPr>
                      <p:cNvGrpSpPr/>
                      <p:nvPr/>
                    </p:nvGrpSpPr>
                    <p:grpSpPr>
                      <a:xfrm>
                        <a:off x="456455" y="2510856"/>
                        <a:ext cx="1631713" cy="1145119"/>
                        <a:chOff x="3658328" y="2510856"/>
                        <a:chExt cx="1631713" cy="1145119"/>
                      </a:xfrm>
                    </p:grpSpPr>
                    <p:sp>
                      <p:nvSpPr>
                        <p:cNvPr id="28" name="Oval 27">
                          <a:extLst>
                            <a:ext uri="{FF2B5EF4-FFF2-40B4-BE49-F238E27FC236}">
                              <a16:creationId xmlns:a16="http://schemas.microsoft.com/office/drawing/2014/main" id="{967217E1-A755-4121-B56F-841904FB6CF7}"/>
                            </a:ext>
                          </a:extLst>
                        </p:cNvPr>
                        <p:cNvSpPr/>
                        <p:nvPr/>
                      </p:nvSpPr>
                      <p:spPr>
                        <a:xfrm>
                          <a:off x="3658328" y="3176711"/>
                          <a:ext cx="494561" cy="479264"/>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29" name="Oval 28">
                          <a:extLst>
                            <a:ext uri="{FF2B5EF4-FFF2-40B4-BE49-F238E27FC236}">
                              <a16:creationId xmlns:a16="http://schemas.microsoft.com/office/drawing/2014/main" id="{8B3D9E0B-8EE9-420D-BDE7-C928DBFA3634}"/>
                            </a:ext>
                          </a:extLst>
                        </p:cNvPr>
                        <p:cNvSpPr/>
                        <p:nvPr/>
                      </p:nvSpPr>
                      <p:spPr>
                        <a:xfrm>
                          <a:off x="3658328" y="2662964"/>
                          <a:ext cx="494561" cy="479264"/>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30" name="Rectangle 29">
                          <a:extLst>
                            <a:ext uri="{FF2B5EF4-FFF2-40B4-BE49-F238E27FC236}">
                              <a16:creationId xmlns:a16="http://schemas.microsoft.com/office/drawing/2014/main" id="{C1A493CE-7C73-443E-B162-931F0332BFF2}"/>
                            </a:ext>
                          </a:extLst>
                        </p:cNvPr>
                        <p:cNvSpPr/>
                        <p:nvPr/>
                      </p:nvSpPr>
                      <p:spPr>
                        <a:xfrm>
                          <a:off x="4687062" y="2510856"/>
                          <a:ext cx="602979" cy="358648"/>
                        </a:xfrm>
                        <a:prstGeom prst="rect">
                          <a:avLst/>
                        </a:prstGeom>
                      </p:spPr>
                      <p:txBody>
                        <a:bodyPr wrap="none">
                          <a:spAutoFit/>
                        </a:bodyPr>
                        <a:lstStyle/>
                        <a:p>
                          <a:r>
                            <a:rPr lang="en-GB" sz="2400" b="1" dirty="0">
                              <a:latin typeface="Century Gothic" panose="020B0502020202020204" pitchFamily="34" charset="0"/>
                            </a:rPr>
                            <a:t>and</a:t>
                          </a:r>
                          <a:endParaRPr lang="en-GB" dirty="0"/>
                        </a:p>
                      </p:txBody>
                    </p:sp>
                  </p:grpSp>
                  <p:sp>
                    <p:nvSpPr>
                      <p:cNvPr id="27" name="Oval 26">
                        <a:extLst>
                          <a:ext uri="{FF2B5EF4-FFF2-40B4-BE49-F238E27FC236}">
                            <a16:creationId xmlns:a16="http://schemas.microsoft.com/office/drawing/2014/main" id="{5AAA69DC-F222-41C5-8852-F1D73CD38463}"/>
                          </a:ext>
                        </a:extLst>
                      </p:cNvPr>
                      <p:cNvSpPr/>
                      <p:nvPr/>
                    </p:nvSpPr>
                    <p:spPr>
                      <a:xfrm>
                        <a:off x="978654" y="3176711"/>
                        <a:ext cx="494561" cy="479264"/>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grpSp>
              </p:grpSp>
            </p:grpSp>
          </p:grpSp>
          <p:sp>
            <p:nvSpPr>
              <p:cNvPr id="36" name="Oval 35">
                <a:extLst>
                  <a:ext uri="{FF2B5EF4-FFF2-40B4-BE49-F238E27FC236}">
                    <a16:creationId xmlns:a16="http://schemas.microsoft.com/office/drawing/2014/main" id="{D6DF4854-5027-4907-8348-12BF81D0E921}"/>
                  </a:ext>
                </a:extLst>
              </p:cNvPr>
              <p:cNvSpPr/>
              <p:nvPr/>
            </p:nvSpPr>
            <p:spPr>
              <a:xfrm>
                <a:off x="1401960" y="3398770"/>
                <a:ext cx="636616" cy="616925"/>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37" name="Oval 36">
                <a:extLst>
                  <a:ext uri="{FF2B5EF4-FFF2-40B4-BE49-F238E27FC236}">
                    <a16:creationId xmlns:a16="http://schemas.microsoft.com/office/drawing/2014/main" id="{55D1310A-C73E-4A04-85BF-AB25FBD79EE7}"/>
                  </a:ext>
                </a:extLst>
              </p:cNvPr>
              <p:cNvSpPr/>
              <p:nvPr/>
            </p:nvSpPr>
            <p:spPr>
              <a:xfrm>
                <a:off x="729767" y="3398770"/>
                <a:ext cx="636616" cy="616925"/>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grpSp>
        <p:sp>
          <p:nvSpPr>
            <p:cNvPr id="41" name="Oval 40">
              <a:extLst>
                <a:ext uri="{FF2B5EF4-FFF2-40B4-BE49-F238E27FC236}">
                  <a16:creationId xmlns:a16="http://schemas.microsoft.com/office/drawing/2014/main" id="{73429B78-F1F1-4E0A-8EDA-D4B8A865E0A7}"/>
                </a:ext>
              </a:extLst>
            </p:cNvPr>
            <p:cNvSpPr/>
            <p:nvPr/>
          </p:nvSpPr>
          <p:spPr>
            <a:xfrm>
              <a:off x="5043670" y="4042051"/>
              <a:ext cx="636616" cy="616925"/>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42" name="Oval 41">
              <a:extLst>
                <a:ext uri="{FF2B5EF4-FFF2-40B4-BE49-F238E27FC236}">
                  <a16:creationId xmlns:a16="http://schemas.microsoft.com/office/drawing/2014/main" id="{6A6A3544-E4E7-41CB-BDEE-D95BD3D514E3}"/>
                </a:ext>
              </a:extLst>
            </p:cNvPr>
            <p:cNvSpPr/>
            <p:nvPr/>
          </p:nvSpPr>
          <p:spPr>
            <a:xfrm>
              <a:off x="5043670" y="4703364"/>
              <a:ext cx="636616" cy="616925"/>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sp>
          <p:nvSpPr>
            <p:cNvPr id="43" name="Oval 42">
              <a:extLst>
                <a:ext uri="{FF2B5EF4-FFF2-40B4-BE49-F238E27FC236}">
                  <a16:creationId xmlns:a16="http://schemas.microsoft.com/office/drawing/2014/main" id="{EEEBB483-F606-45AB-853F-6491482985AF}"/>
                </a:ext>
              </a:extLst>
            </p:cNvPr>
            <p:cNvSpPr/>
            <p:nvPr/>
          </p:nvSpPr>
          <p:spPr>
            <a:xfrm>
              <a:off x="5043670" y="3398772"/>
              <a:ext cx="636616" cy="616925"/>
            </a:xfrm>
            <a:prstGeom prst="ellipse">
              <a:avLst/>
            </a:prstGeom>
            <a:solidFill>
              <a:srgbClr val="FF7C80">
                <a:alpha val="40000"/>
              </a:srgbClr>
            </a:solidFill>
            <a:ln>
              <a:solidFill>
                <a:srgbClr val="FF7C8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bg1">
                      <a:lumMod val="65000"/>
                    </a:schemeClr>
                  </a:solidFill>
                  <a:latin typeface="Century Gothic" panose="020B0502020202020204" pitchFamily="34" charset="0"/>
                </a:rPr>
                <a:t>10</a:t>
              </a:r>
            </a:p>
          </p:txBody>
        </p:sp>
      </p:grpSp>
      <p:sp>
        <p:nvSpPr>
          <p:cNvPr id="3" name="TextBox 2">
            <a:extLst>
              <a:ext uri="{FF2B5EF4-FFF2-40B4-BE49-F238E27FC236}">
                <a16:creationId xmlns:a16="http://schemas.microsoft.com/office/drawing/2014/main" id="{C2781734-598D-4F46-8DAC-F31DF868D971}"/>
              </a:ext>
            </a:extLst>
          </p:cNvPr>
          <p:cNvSpPr txBox="1"/>
          <p:nvPr/>
        </p:nvSpPr>
        <p:spPr>
          <a:xfrm>
            <a:off x="1152000" y="2733684"/>
            <a:ext cx="3180522"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2 tens and 4 ones</a:t>
            </a:r>
          </a:p>
        </p:txBody>
      </p:sp>
      <p:sp>
        <p:nvSpPr>
          <p:cNvPr id="34" name="TextBox 33">
            <a:extLst>
              <a:ext uri="{FF2B5EF4-FFF2-40B4-BE49-F238E27FC236}">
                <a16:creationId xmlns:a16="http://schemas.microsoft.com/office/drawing/2014/main" id="{AF6E951A-58A7-44A9-8070-F029AD304408}"/>
              </a:ext>
            </a:extLst>
          </p:cNvPr>
          <p:cNvSpPr txBox="1"/>
          <p:nvPr/>
        </p:nvSpPr>
        <p:spPr>
          <a:xfrm>
            <a:off x="5241621" y="2733684"/>
            <a:ext cx="3180522"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5 tens and 4 ones</a:t>
            </a:r>
          </a:p>
        </p:txBody>
      </p:sp>
      <p:sp>
        <p:nvSpPr>
          <p:cNvPr id="31" name="Oval 30">
            <a:extLst>
              <a:ext uri="{FF2B5EF4-FFF2-40B4-BE49-F238E27FC236}">
                <a16:creationId xmlns:a16="http://schemas.microsoft.com/office/drawing/2014/main" id="{E2698FF8-7342-472C-B404-67353EC25F6C}"/>
              </a:ext>
            </a:extLst>
          </p:cNvPr>
          <p:cNvSpPr/>
          <p:nvPr/>
        </p:nvSpPr>
        <p:spPr>
          <a:xfrm>
            <a:off x="3463221" y="3997663"/>
            <a:ext cx="636616" cy="616925"/>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32" name="Oval 31">
            <a:extLst>
              <a:ext uri="{FF2B5EF4-FFF2-40B4-BE49-F238E27FC236}">
                <a16:creationId xmlns:a16="http://schemas.microsoft.com/office/drawing/2014/main" id="{05A21E33-E002-404E-B4AF-7CAD6509B1C3}"/>
              </a:ext>
            </a:extLst>
          </p:cNvPr>
          <p:cNvSpPr/>
          <p:nvPr/>
        </p:nvSpPr>
        <p:spPr>
          <a:xfrm>
            <a:off x="2791028" y="4658976"/>
            <a:ext cx="636616" cy="616925"/>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33" name="Oval 32">
            <a:extLst>
              <a:ext uri="{FF2B5EF4-FFF2-40B4-BE49-F238E27FC236}">
                <a16:creationId xmlns:a16="http://schemas.microsoft.com/office/drawing/2014/main" id="{3F175A88-A016-4EA2-9B09-46446996C0EE}"/>
              </a:ext>
            </a:extLst>
          </p:cNvPr>
          <p:cNvSpPr/>
          <p:nvPr/>
        </p:nvSpPr>
        <p:spPr>
          <a:xfrm>
            <a:off x="2791028" y="3997663"/>
            <a:ext cx="636616" cy="616925"/>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38" name="Oval 37">
            <a:extLst>
              <a:ext uri="{FF2B5EF4-FFF2-40B4-BE49-F238E27FC236}">
                <a16:creationId xmlns:a16="http://schemas.microsoft.com/office/drawing/2014/main" id="{E8F06173-F302-4AC8-BB83-81873FCDD5F8}"/>
              </a:ext>
            </a:extLst>
          </p:cNvPr>
          <p:cNvSpPr/>
          <p:nvPr/>
        </p:nvSpPr>
        <p:spPr>
          <a:xfrm>
            <a:off x="3463221" y="4658976"/>
            <a:ext cx="636616" cy="616925"/>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39" name="Oval 38">
            <a:extLst>
              <a:ext uri="{FF2B5EF4-FFF2-40B4-BE49-F238E27FC236}">
                <a16:creationId xmlns:a16="http://schemas.microsoft.com/office/drawing/2014/main" id="{9F68E96E-A345-415A-9CD3-5A0CF3426BEB}"/>
              </a:ext>
            </a:extLst>
          </p:cNvPr>
          <p:cNvSpPr/>
          <p:nvPr/>
        </p:nvSpPr>
        <p:spPr>
          <a:xfrm>
            <a:off x="3463221" y="3354382"/>
            <a:ext cx="636616" cy="616925"/>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40" name="Oval 39">
            <a:extLst>
              <a:ext uri="{FF2B5EF4-FFF2-40B4-BE49-F238E27FC236}">
                <a16:creationId xmlns:a16="http://schemas.microsoft.com/office/drawing/2014/main" id="{13CB547A-ED0B-4F3E-BA40-B1C693A6F8CF}"/>
              </a:ext>
            </a:extLst>
          </p:cNvPr>
          <p:cNvSpPr/>
          <p:nvPr/>
        </p:nvSpPr>
        <p:spPr>
          <a:xfrm>
            <a:off x="2791028" y="3354382"/>
            <a:ext cx="636616" cy="616925"/>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44" name="Oval 43">
            <a:extLst>
              <a:ext uri="{FF2B5EF4-FFF2-40B4-BE49-F238E27FC236}">
                <a16:creationId xmlns:a16="http://schemas.microsoft.com/office/drawing/2014/main" id="{6639CC1E-4503-4002-B986-10EF3EB0453A}"/>
              </a:ext>
            </a:extLst>
          </p:cNvPr>
          <p:cNvSpPr/>
          <p:nvPr/>
        </p:nvSpPr>
        <p:spPr>
          <a:xfrm>
            <a:off x="6489504" y="4065194"/>
            <a:ext cx="636616" cy="616925"/>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45" name="Oval 44">
            <a:extLst>
              <a:ext uri="{FF2B5EF4-FFF2-40B4-BE49-F238E27FC236}">
                <a16:creationId xmlns:a16="http://schemas.microsoft.com/office/drawing/2014/main" id="{F95BB2DD-10FB-4190-9F4C-5E548AB40289}"/>
              </a:ext>
            </a:extLst>
          </p:cNvPr>
          <p:cNvSpPr/>
          <p:nvPr/>
        </p:nvSpPr>
        <p:spPr>
          <a:xfrm>
            <a:off x="6489504" y="4726507"/>
            <a:ext cx="636616" cy="616925"/>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46" name="Oval 45">
            <a:extLst>
              <a:ext uri="{FF2B5EF4-FFF2-40B4-BE49-F238E27FC236}">
                <a16:creationId xmlns:a16="http://schemas.microsoft.com/office/drawing/2014/main" id="{37EB07C9-DE4E-4052-A44A-863507004E3F}"/>
              </a:ext>
            </a:extLst>
          </p:cNvPr>
          <p:cNvSpPr/>
          <p:nvPr/>
        </p:nvSpPr>
        <p:spPr>
          <a:xfrm>
            <a:off x="6489504" y="3421915"/>
            <a:ext cx="636616" cy="616925"/>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47" name="Oval 46">
            <a:extLst>
              <a:ext uri="{FF2B5EF4-FFF2-40B4-BE49-F238E27FC236}">
                <a16:creationId xmlns:a16="http://schemas.microsoft.com/office/drawing/2014/main" id="{BE903080-92E2-45F4-8D50-29D09BE707DC}"/>
              </a:ext>
            </a:extLst>
          </p:cNvPr>
          <p:cNvSpPr/>
          <p:nvPr/>
        </p:nvSpPr>
        <p:spPr>
          <a:xfrm>
            <a:off x="7184453" y="4065194"/>
            <a:ext cx="636616" cy="616925"/>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48" name="Oval 47">
            <a:extLst>
              <a:ext uri="{FF2B5EF4-FFF2-40B4-BE49-F238E27FC236}">
                <a16:creationId xmlns:a16="http://schemas.microsoft.com/office/drawing/2014/main" id="{7816F650-5319-4C8D-9798-5F6366A9DE20}"/>
              </a:ext>
            </a:extLst>
          </p:cNvPr>
          <p:cNvSpPr/>
          <p:nvPr/>
        </p:nvSpPr>
        <p:spPr>
          <a:xfrm>
            <a:off x="7184453" y="4726507"/>
            <a:ext cx="636616" cy="616925"/>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49" name="Oval 48">
            <a:extLst>
              <a:ext uri="{FF2B5EF4-FFF2-40B4-BE49-F238E27FC236}">
                <a16:creationId xmlns:a16="http://schemas.microsoft.com/office/drawing/2014/main" id="{88F3BE01-A8DD-41AD-9085-CEF91537D81E}"/>
              </a:ext>
            </a:extLst>
          </p:cNvPr>
          <p:cNvSpPr/>
          <p:nvPr/>
        </p:nvSpPr>
        <p:spPr>
          <a:xfrm>
            <a:off x="7184453" y="3421915"/>
            <a:ext cx="636616" cy="616925"/>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10</a:t>
            </a:r>
          </a:p>
        </p:txBody>
      </p:sp>
      <p:sp>
        <p:nvSpPr>
          <p:cNvPr id="50" name="Oval 49">
            <a:extLst>
              <a:ext uri="{FF2B5EF4-FFF2-40B4-BE49-F238E27FC236}">
                <a16:creationId xmlns:a16="http://schemas.microsoft.com/office/drawing/2014/main" id="{DB59497E-0246-4D84-BF01-8EF12A8CBF65}"/>
              </a:ext>
            </a:extLst>
          </p:cNvPr>
          <p:cNvSpPr/>
          <p:nvPr/>
        </p:nvSpPr>
        <p:spPr>
          <a:xfrm>
            <a:off x="7872911" y="4073947"/>
            <a:ext cx="636616" cy="616925"/>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51" name="Oval 50">
            <a:extLst>
              <a:ext uri="{FF2B5EF4-FFF2-40B4-BE49-F238E27FC236}">
                <a16:creationId xmlns:a16="http://schemas.microsoft.com/office/drawing/2014/main" id="{7E96410F-7A10-4587-8A3C-CBAD92D5A1AF}"/>
              </a:ext>
            </a:extLst>
          </p:cNvPr>
          <p:cNvSpPr/>
          <p:nvPr/>
        </p:nvSpPr>
        <p:spPr>
          <a:xfrm>
            <a:off x="7872911" y="4735260"/>
            <a:ext cx="636616" cy="616925"/>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sp>
        <p:nvSpPr>
          <p:cNvPr id="52" name="Oval 51">
            <a:extLst>
              <a:ext uri="{FF2B5EF4-FFF2-40B4-BE49-F238E27FC236}">
                <a16:creationId xmlns:a16="http://schemas.microsoft.com/office/drawing/2014/main" id="{61381071-46BB-4040-9FFC-D6B063805241}"/>
              </a:ext>
            </a:extLst>
          </p:cNvPr>
          <p:cNvSpPr/>
          <p:nvPr/>
        </p:nvSpPr>
        <p:spPr>
          <a:xfrm>
            <a:off x="7872911" y="3430668"/>
            <a:ext cx="636616" cy="616925"/>
          </a:xfrm>
          <a:prstGeom prst="ellipse">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a:t>
            </a:r>
          </a:p>
        </p:txBody>
      </p:sp>
      <p:grpSp>
        <p:nvGrpSpPr>
          <p:cNvPr id="53" name="Group 52">
            <a:extLst>
              <a:ext uri="{FF2B5EF4-FFF2-40B4-BE49-F238E27FC236}">
                <a16:creationId xmlns:a16="http://schemas.microsoft.com/office/drawing/2014/main" id="{ADE47FC9-C7BA-4CAC-9C72-FA365A531FEA}"/>
              </a:ext>
            </a:extLst>
          </p:cNvPr>
          <p:cNvGrpSpPr/>
          <p:nvPr/>
        </p:nvGrpSpPr>
        <p:grpSpPr>
          <a:xfrm>
            <a:off x="27814" y="6454317"/>
            <a:ext cx="1231337" cy="403587"/>
            <a:chOff x="27814" y="6454317"/>
            <a:chExt cx="1231337" cy="403587"/>
          </a:xfrm>
        </p:grpSpPr>
        <p:pic>
          <p:nvPicPr>
            <p:cNvPr id="54" name="Picture 53" descr="A close up of a sign&#10;&#10;Description generated with high confidence">
              <a:extLst>
                <a:ext uri="{FF2B5EF4-FFF2-40B4-BE49-F238E27FC236}">
                  <a16:creationId xmlns:a16="http://schemas.microsoft.com/office/drawing/2014/main" id="{BF4A5805-EC3F-4857-BBB8-4C046025D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5" name="TextBox 8">
              <a:extLst>
                <a:ext uri="{FF2B5EF4-FFF2-40B4-BE49-F238E27FC236}">
                  <a16:creationId xmlns:a16="http://schemas.microsoft.com/office/drawing/2014/main" id="{5F671D7E-F0C3-4216-B1EE-B6342FFE107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295488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9FB28D54-EF32-451B-BD67-EA0CE5D29BAD}"/>
              </a:ext>
            </a:extLst>
          </p:cNvPr>
          <p:cNvGrpSpPr/>
          <p:nvPr/>
        </p:nvGrpSpPr>
        <p:grpSpPr>
          <a:xfrm>
            <a:off x="27814" y="6454317"/>
            <a:ext cx="1231337" cy="403587"/>
            <a:chOff x="27814"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id="{A68BB866-F9DF-4273-A866-4F5A8B39F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2" name="TextBox 8">
              <a:extLst>
                <a:ext uri="{FF2B5EF4-FFF2-40B4-BE49-F238E27FC236}">
                  <a16:creationId xmlns:a16="http://schemas.microsoft.com/office/drawing/2014/main" id="{67D0B0F9-AA78-4FC1-A566-A7D5B707E09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6" name="Picture 15">
            <a:extLst>
              <a:ext uri="{FF2B5EF4-FFF2-40B4-BE49-F238E27FC236}">
                <a16:creationId xmlns:a16="http://schemas.microsoft.com/office/drawing/2014/main" id="{89212E6C-F136-48FF-8839-31AD249BE89B}"/>
              </a:ext>
            </a:extLst>
          </p:cNvPr>
          <p:cNvPicPr>
            <a:picLocks noChangeAspect="1"/>
          </p:cNvPicPr>
          <p:nvPr/>
        </p:nvPicPr>
        <p:blipFill>
          <a:blip r:embed="rId4"/>
          <a:stretch>
            <a:fillRect/>
          </a:stretch>
        </p:blipFill>
        <p:spPr>
          <a:xfrm>
            <a:off x="115438" y="133726"/>
            <a:ext cx="8913124" cy="6322100"/>
          </a:xfrm>
          <a:prstGeom prst="rect">
            <a:avLst/>
          </a:prstGeom>
        </p:spPr>
      </p:pic>
      <p:sp>
        <p:nvSpPr>
          <p:cNvPr id="17" name="Rectangle 16">
            <a:extLst>
              <a:ext uri="{FF2B5EF4-FFF2-40B4-BE49-F238E27FC236}">
                <a16:creationId xmlns:a16="http://schemas.microsoft.com/office/drawing/2014/main" id="{1DD297B3-0A1D-487E-8E5C-30D0A28C0EB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Meena has created a whole part model of 38.</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she correct?  Explain your answer.</a:t>
            </a:r>
          </a:p>
          <a:p>
            <a:pPr lvl="0"/>
            <a:endParaRPr lang="en-GB" sz="2400" b="1" dirty="0">
              <a:solidFill>
                <a:srgbClr val="E7E6E6">
                  <a:lumMod val="25000"/>
                </a:srgbClr>
              </a:solidFill>
              <a:latin typeface="Century Gothic" panose="020B0502020202020204" pitchFamily="34" charset="0"/>
            </a:endParaRPr>
          </a:p>
        </p:txBody>
      </p:sp>
      <p:grpSp>
        <p:nvGrpSpPr>
          <p:cNvPr id="18" name="Group 17">
            <a:extLst>
              <a:ext uri="{FF2B5EF4-FFF2-40B4-BE49-F238E27FC236}">
                <a16:creationId xmlns:a16="http://schemas.microsoft.com/office/drawing/2014/main" id="{D5917C34-873F-47E4-A399-25C7E3A99D25}"/>
              </a:ext>
            </a:extLst>
          </p:cNvPr>
          <p:cNvGrpSpPr/>
          <p:nvPr/>
        </p:nvGrpSpPr>
        <p:grpSpPr>
          <a:xfrm>
            <a:off x="2586913" y="1434149"/>
            <a:ext cx="4038053" cy="3093202"/>
            <a:chOff x="441583" y="3691735"/>
            <a:chExt cx="2441001" cy="1869839"/>
          </a:xfrm>
          <a:solidFill>
            <a:schemeClr val="bg1"/>
          </a:solidFill>
        </p:grpSpPr>
        <p:sp>
          <p:nvSpPr>
            <p:cNvPr id="23" name="Oval 22">
              <a:extLst>
                <a:ext uri="{FF2B5EF4-FFF2-40B4-BE49-F238E27FC236}">
                  <a16:creationId xmlns:a16="http://schemas.microsoft.com/office/drawing/2014/main" id="{A243705E-E281-4DE0-9A57-D13453731685}"/>
                </a:ext>
              </a:extLst>
            </p:cNvPr>
            <p:cNvSpPr>
              <a:spLocks noChangeAspect="1"/>
            </p:cNvSpPr>
            <p:nvPr/>
          </p:nvSpPr>
          <p:spPr>
            <a:xfrm>
              <a:off x="441583" y="4125325"/>
              <a:ext cx="866385" cy="862488"/>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entury Gothic" panose="020B0502020202020204" pitchFamily="34" charset="0"/>
                </a:rPr>
                <a:t>38</a:t>
              </a:r>
            </a:p>
          </p:txBody>
        </p:sp>
        <p:sp>
          <p:nvSpPr>
            <p:cNvPr id="24" name="Oval 23">
              <a:extLst>
                <a:ext uri="{FF2B5EF4-FFF2-40B4-BE49-F238E27FC236}">
                  <a16:creationId xmlns:a16="http://schemas.microsoft.com/office/drawing/2014/main" id="{2A630FF9-EABA-4F88-99AC-85145D22A6D1}"/>
                </a:ext>
              </a:extLst>
            </p:cNvPr>
            <p:cNvSpPr>
              <a:spLocks noChangeAspect="1"/>
            </p:cNvSpPr>
            <p:nvPr/>
          </p:nvSpPr>
          <p:spPr>
            <a:xfrm>
              <a:off x="2016199" y="3691735"/>
              <a:ext cx="866385" cy="862488"/>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entury Gothic" panose="020B0502020202020204" pitchFamily="34" charset="0"/>
                </a:rPr>
                <a:t>8</a:t>
              </a:r>
            </a:p>
          </p:txBody>
        </p:sp>
        <p:sp>
          <p:nvSpPr>
            <p:cNvPr id="25" name="Oval 24">
              <a:extLst>
                <a:ext uri="{FF2B5EF4-FFF2-40B4-BE49-F238E27FC236}">
                  <a16:creationId xmlns:a16="http://schemas.microsoft.com/office/drawing/2014/main" id="{1118F84F-36CD-462C-B2F2-23BC849B7B3C}"/>
                </a:ext>
              </a:extLst>
            </p:cNvPr>
            <p:cNvSpPr>
              <a:spLocks noChangeAspect="1"/>
            </p:cNvSpPr>
            <p:nvPr/>
          </p:nvSpPr>
          <p:spPr>
            <a:xfrm>
              <a:off x="2016199" y="4699086"/>
              <a:ext cx="866385" cy="862488"/>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entury Gothic" panose="020B0502020202020204" pitchFamily="34" charset="0"/>
                </a:rPr>
                <a:t>3</a:t>
              </a:r>
            </a:p>
          </p:txBody>
        </p:sp>
        <p:cxnSp>
          <p:nvCxnSpPr>
            <p:cNvPr id="26" name="Straight Connector 25">
              <a:extLst>
                <a:ext uri="{FF2B5EF4-FFF2-40B4-BE49-F238E27FC236}">
                  <a16:creationId xmlns:a16="http://schemas.microsoft.com/office/drawing/2014/main" id="{A6D0FCE0-E204-48A8-A26F-53B641C49A73}"/>
                </a:ext>
              </a:extLst>
            </p:cNvPr>
            <p:cNvCxnSpPr>
              <a:cxnSpLocks/>
              <a:endCxn id="24" idx="2"/>
            </p:cNvCxnSpPr>
            <p:nvPr/>
          </p:nvCxnSpPr>
          <p:spPr>
            <a:xfrm flipV="1">
              <a:off x="1252132" y="4122979"/>
              <a:ext cx="764067" cy="23485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0515DC-7F57-4E03-B6F5-8047AD500441}"/>
                </a:ext>
              </a:extLst>
            </p:cNvPr>
            <p:cNvCxnSpPr>
              <a:cxnSpLocks/>
              <a:stCxn id="23" idx="5"/>
            </p:cNvCxnSpPr>
            <p:nvPr/>
          </p:nvCxnSpPr>
          <p:spPr>
            <a:xfrm>
              <a:off x="1181089" y="4861505"/>
              <a:ext cx="854831" cy="16222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365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9FB28D54-EF32-451B-BD67-EA0CE5D29BAD}"/>
              </a:ext>
            </a:extLst>
          </p:cNvPr>
          <p:cNvGrpSpPr/>
          <p:nvPr/>
        </p:nvGrpSpPr>
        <p:grpSpPr>
          <a:xfrm>
            <a:off x="27814" y="6454317"/>
            <a:ext cx="1231337" cy="403587"/>
            <a:chOff x="27814"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id="{A68BB866-F9DF-4273-A866-4F5A8B39F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2" name="TextBox 8">
              <a:extLst>
                <a:ext uri="{FF2B5EF4-FFF2-40B4-BE49-F238E27FC236}">
                  <a16:creationId xmlns:a16="http://schemas.microsoft.com/office/drawing/2014/main" id="{67D0B0F9-AA78-4FC1-A566-A7D5B707E09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6" name="Picture 15">
            <a:extLst>
              <a:ext uri="{FF2B5EF4-FFF2-40B4-BE49-F238E27FC236}">
                <a16:creationId xmlns:a16="http://schemas.microsoft.com/office/drawing/2014/main" id="{89212E6C-F136-48FF-8839-31AD249BE89B}"/>
              </a:ext>
            </a:extLst>
          </p:cNvPr>
          <p:cNvPicPr>
            <a:picLocks noChangeAspect="1"/>
          </p:cNvPicPr>
          <p:nvPr/>
        </p:nvPicPr>
        <p:blipFill>
          <a:blip r:embed="rId4"/>
          <a:stretch>
            <a:fillRect/>
          </a:stretch>
        </p:blipFill>
        <p:spPr>
          <a:xfrm>
            <a:off x="115438" y="133726"/>
            <a:ext cx="8913124" cy="6322100"/>
          </a:xfrm>
          <a:prstGeom prst="rect">
            <a:avLst/>
          </a:prstGeom>
        </p:spPr>
      </p:pic>
      <p:sp>
        <p:nvSpPr>
          <p:cNvPr id="17" name="Rectangle 16">
            <a:extLst>
              <a:ext uri="{FF2B5EF4-FFF2-40B4-BE49-F238E27FC236}">
                <a16:creationId xmlns:a16="http://schemas.microsoft.com/office/drawing/2014/main" id="{1DD297B3-0A1D-487E-8E5C-30D0A28C0EB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Meena has created a whole part model of 38.</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she correct?  Explain your answer.</a:t>
            </a:r>
          </a:p>
          <a:p>
            <a:pPr lvl="0"/>
            <a:r>
              <a:rPr lang="en-GB" sz="2000" b="1" dirty="0">
                <a:solidFill>
                  <a:prstClr val="black"/>
                </a:solidFill>
                <a:latin typeface="Century Gothic" panose="020B0502020202020204" pitchFamily="34" charset="0"/>
                <a:sym typeface="Wingdings" panose="05000000000000000000" pitchFamily="2" charset="2"/>
              </a:rPr>
              <a:t>Meena is incorrect because...</a:t>
            </a:r>
          </a:p>
          <a:p>
            <a:endParaRPr lang="en-GB" sz="2000" b="1" dirty="0">
              <a:solidFill>
                <a:schemeClr val="tx1"/>
              </a:solidFill>
              <a:latin typeface="Century Gothic" panose="020B0502020202020204" pitchFamily="34" charset="0"/>
              <a:sym typeface="Wingdings" panose="05000000000000000000" pitchFamily="2" charset="2"/>
            </a:endParaRPr>
          </a:p>
          <a:p>
            <a:pPr lvl="0"/>
            <a:endParaRPr lang="en-GB" sz="2400" b="1" dirty="0">
              <a:solidFill>
                <a:srgbClr val="E7E6E6">
                  <a:lumMod val="25000"/>
                </a:srgbClr>
              </a:solidFill>
              <a:latin typeface="Century Gothic" panose="020B0502020202020204" pitchFamily="34" charset="0"/>
            </a:endParaRPr>
          </a:p>
        </p:txBody>
      </p:sp>
      <p:grpSp>
        <p:nvGrpSpPr>
          <p:cNvPr id="18" name="Group 17">
            <a:extLst>
              <a:ext uri="{FF2B5EF4-FFF2-40B4-BE49-F238E27FC236}">
                <a16:creationId xmlns:a16="http://schemas.microsoft.com/office/drawing/2014/main" id="{D5917C34-873F-47E4-A399-25C7E3A99D25}"/>
              </a:ext>
            </a:extLst>
          </p:cNvPr>
          <p:cNvGrpSpPr/>
          <p:nvPr/>
        </p:nvGrpSpPr>
        <p:grpSpPr>
          <a:xfrm>
            <a:off x="2586913" y="1434149"/>
            <a:ext cx="4038053" cy="3093202"/>
            <a:chOff x="441583" y="3691735"/>
            <a:chExt cx="2441001" cy="1869839"/>
          </a:xfrm>
          <a:solidFill>
            <a:schemeClr val="bg1"/>
          </a:solidFill>
        </p:grpSpPr>
        <p:sp>
          <p:nvSpPr>
            <p:cNvPr id="23" name="Oval 22">
              <a:extLst>
                <a:ext uri="{FF2B5EF4-FFF2-40B4-BE49-F238E27FC236}">
                  <a16:creationId xmlns:a16="http://schemas.microsoft.com/office/drawing/2014/main" id="{A243705E-E281-4DE0-9A57-D13453731685}"/>
                </a:ext>
              </a:extLst>
            </p:cNvPr>
            <p:cNvSpPr>
              <a:spLocks noChangeAspect="1"/>
            </p:cNvSpPr>
            <p:nvPr/>
          </p:nvSpPr>
          <p:spPr>
            <a:xfrm>
              <a:off x="441583" y="4125325"/>
              <a:ext cx="866385" cy="862488"/>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entury Gothic" panose="020B0502020202020204" pitchFamily="34" charset="0"/>
                </a:rPr>
                <a:t>38</a:t>
              </a:r>
            </a:p>
          </p:txBody>
        </p:sp>
        <p:sp>
          <p:nvSpPr>
            <p:cNvPr id="24" name="Oval 23">
              <a:extLst>
                <a:ext uri="{FF2B5EF4-FFF2-40B4-BE49-F238E27FC236}">
                  <a16:creationId xmlns:a16="http://schemas.microsoft.com/office/drawing/2014/main" id="{2A630FF9-EABA-4F88-99AC-85145D22A6D1}"/>
                </a:ext>
              </a:extLst>
            </p:cNvPr>
            <p:cNvSpPr>
              <a:spLocks noChangeAspect="1"/>
            </p:cNvSpPr>
            <p:nvPr/>
          </p:nvSpPr>
          <p:spPr>
            <a:xfrm>
              <a:off x="2016199" y="3691735"/>
              <a:ext cx="866385" cy="862488"/>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entury Gothic" panose="020B0502020202020204" pitchFamily="34" charset="0"/>
                </a:rPr>
                <a:t>8</a:t>
              </a:r>
            </a:p>
          </p:txBody>
        </p:sp>
        <p:sp>
          <p:nvSpPr>
            <p:cNvPr id="25" name="Oval 24">
              <a:extLst>
                <a:ext uri="{FF2B5EF4-FFF2-40B4-BE49-F238E27FC236}">
                  <a16:creationId xmlns:a16="http://schemas.microsoft.com/office/drawing/2014/main" id="{1118F84F-36CD-462C-B2F2-23BC849B7B3C}"/>
                </a:ext>
              </a:extLst>
            </p:cNvPr>
            <p:cNvSpPr>
              <a:spLocks noChangeAspect="1"/>
            </p:cNvSpPr>
            <p:nvPr/>
          </p:nvSpPr>
          <p:spPr>
            <a:xfrm>
              <a:off x="2016199" y="4699086"/>
              <a:ext cx="866385" cy="862488"/>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entury Gothic" panose="020B0502020202020204" pitchFamily="34" charset="0"/>
                </a:rPr>
                <a:t>3</a:t>
              </a:r>
            </a:p>
          </p:txBody>
        </p:sp>
        <p:cxnSp>
          <p:nvCxnSpPr>
            <p:cNvPr id="26" name="Straight Connector 25">
              <a:extLst>
                <a:ext uri="{FF2B5EF4-FFF2-40B4-BE49-F238E27FC236}">
                  <a16:creationId xmlns:a16="http://schemas.microsoft.com/office/drawing/2014/main" id="{A6D0FCE0-E204-48A8-A26F-53B641C49A73}"/>
                </a:ext>
              </a:extLst>
            </p:cNvPr>
            <p:cNvCxnSpPr>
              <a:cxnSpLocks/>
              <a:endCxn id="24" idx="2"/>
            </p:cNvCxnSpPr>
            <p:nvPr/>
          </p:nvCxnSpPr>
          <p:spPr>
            <a:xfrm flipV="1">
              <a:off x="1252132" y="4122979"/>
              <a:ext cx="764067" cy="23485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0515DC-7F57-4E03-B6F5-8047AD500441}"/>
                </a:ext>
              </a:extLst>
            </p:cNvPr>
            <p:cNvCxnSpPr>
              <a:cxnSpLocks/>
              <a:stCxn id="23" idx="5"/>
            </p:cNvCxnSpPr>
            <p:nvPr/>
          </p:nvCxnSpPr>
          <p:spPr>
            <a:xfrm>
              <a:off x="1181089" y="4861505"/>
              <a:ext cx="854831" cy="16222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544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9FB28D54-EF32-451B-BD67-EA0CE5D29BAD}"/>
              </a:ext>
            </a:extLst>
          </p:cNvPr>
          <p:cNvGrpSpPr/>
          <p:nvPr/>
        </p:nvGrpSpPr>
        <p:grpSpPr>
          <a:xfrm>
            <a:off x="27814" y="6454317"/>
            <a:ext cx="1231337" cy="403587"/>
            <a:chOff x="27814" y="6454317"/>
            <a:chExt cx="1231337" cy="403587"/>
          </a:xfrm>
        </p:grpSpPr>
        <p:pic>
          <p:nvPicPr>
            <p:cNvPr id="21" name="Picture 20" descr="A close up of a sign&#10;&#10;Description generated with high confidence">
              <a:extLst>
                <a:ext uri="{FF2B5EF4-FFF2-40B4-BE49-F238E27FC236}">
                  <a16:creationId xmlns:a16="http://schemas.microsoft.com/office/drawing/2014/main" id="{A68BB866-F9DF-4273-A866-4F5A8B39F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2" name="TextBox 8">
              <a:extLst>
                <a:ext uri="{FF2B5EF4-FFF2-40B4-BE49-F238E27FC236}">
                  <a16:creationId xmlns:a16="http://schemas.microsoft.com/office/drawing/2014/main" id="{67D0B0F9-AA78-4FC1-A566-A7D5B707E09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6" name="Picture 15">
            <a:extLst>
              <a:ext uri="{FF2B5EF4-FFF2-40B4-BE49-F238E27FC236}">
                <a16:creationId xmlns:a16="http://schemas.microsoft.com/office/drawing/2014/main" id="{89212E6C-F136-48FF-8839-31AD249BE89B}"/>
              </a:ext>
            </a:extLst>
          </p:cNvPr>
          <p:cNvPicPr>
            <a:picLocks noChangeAspect="1"/>
          </p:cNvPicPr>
          <p:nvPr/>
        </p:nvPicPr>
        <p:blipFill>
          <a:blip r:embed="rId4"/>
          <a:stretch>
            <a:fillRect/>
          </a:stretch>
        </p:blipFill>
        <p:spPr>
          <a:xfrm>
            <a:off x="115438" y="133726"/>
            <a:ext cx="8913124" cy="6322100"/>
          </a:xfrm>
          <a:prstGeom prst="rect">
            <a:avLst/>
          </a:prstGeom>
        </p:spPr>
      </p:pic>
      <p:sp>
        <p:nvSpPr>
          <p:cNvPr id="17" name="Rectangle 16">
            <a:extLst>
              <a:ext uri="{FF2B5EF4-FFF2-40B4-BE49-F238E27FC236}">
                <a16:creationId xmlns:a16="http://schemas.microsoft.com/office/drawing/2014/main" id="{1DD297B3-0A1D-487E-8E5C-30D0A28C0EB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Meena has created a whole part model of 38.</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she correct?  Explain your answer.</a:t>
            </a:r>
          </a:p>
          <a:p>
            <a:pPr lvl="0"/>
            <a:r>
              <a:rPr lang="en-GB" sz="2000" b="1" dirty="0">
                <a:solidFill>
                  <a:srgbClr val="FF0000"/>
                </a:solidFill>
                <a:latin typeface="Century Gothic" panose="020B0502020202020204" pitchFamily="34" charset="0"/>
                <a:sym typeface="Wingdings" panose="05000000000000000000" pitchFamily="2" charset="2"/>
              </a:rPr>
              <a:t>Meena is incorrect because </a:t>
            </a:r>
            <a:r>
              <a:rPr lang="en-GB" sz="2000" b="1" dirty="0">
                <a:solidFill>
                  <a:srgbClr val="FF0000"/>
                </a:solidFill>
                <a:latin typeface="Century Gothic" panose="020B0502020202020204" pitchFamily="34" charset="0"/>
              </a:rPr>
              <a:t>she has split the digits instead of partitioning. The digit 3 is worth 30 so the parts should be 30 and 8.</a:t>
            </a:r>
            <a:endParaRPr lang="en-GB" sz="2000" b="1" dirty="0">
              <a:solidFill>
                <a:srgbClr val="FF0000"/>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lvl="0"/>
            <a:endParaRPr lang="en-GB" sz="2400" b="1" dirty="0">
              <a:solidFill>
                <a:srgbClr val="E7E6E6">
                  <a:lumMod val="25000"/>
                </a:srgbClr>
              </a:solidFill>
              <a:latin typeface="Century Gothic" panose="020B0502020202020204" pitchFamily="34" charset="0"/>
            </a:endParaRPr>
          </a:p>
        </p:txBody>
      </p:sp>
      <p:grpSp>
        <p:nvGrpSpPr>
          <p:cNvPr id="18" name="Group 17">
            <a:extLst>
              <a:ext uri="{FF2B5EF4-FFF2-40B4-BE49-F238E27FC236}">
                <a16:creationId xmlns:a16="http://schemas.microsoft.com/office/drawing/2014/main" id="{D5917C34-873F-47E4-A399-25C7E3A99D25}"/>
              </a:ext>
            </a:extLst>
          </p:cNvPr>
          <p:cNvGrpSpPr/>
          <p:nvPr/>
        </p:nvGrpSpPr>
        <p:grpSpPr>
          <a:xfrm>
            <a:off x="2586913" y="1434149"/>
            <a:ext cx="4038053" cy="3093202"/>
            <a:chOff x="441583" y="3691735"/>
            <a:chExt cx="2441001" cy="1869839"/>
          </a:xfrm>
          <a:solidFill>
            <a:schemeClr val="bg1"/>
          </a:solidFill>
        </p:grpSpPr>
        <p:sp>
          <p:nvSpPr>
            <p:cNvPr id="23" name="Oval 22">
              <a:extLst>
                <a:ext uri="{FF2B5EF4-FFF2-40B4-BE49-F238E27FC236}">
                  <a16:creationId xmlns:a16="http://schemas.microsoft.com/office/drawing/2014/main" id="{A243705E-E281-4DE0-9A57-D13453731685}"/>
                </a:ext>
              </a:extLst>
            </p:cNvPr>
            <p:cNvSpPr>
              <a:spLocks noChangeAspect="1"/>
            </p:cNvSpPr>
            <p:nvPr/>
          </p:nvSpPr>
          <p:spPr>
            <a:xfrm>
              <a:off x="441583" y="4125325"/>
              <a:ext cx="866385" cy="862488"/>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entury Gothic" panose="020B0502020202020204" pitchFamily="34" charset="0"/>
                </a:rPr>
                <a:t>38</a:t>
              </a:r>
            </a:p>
          </p:txBody>
        </p:sp>
        <p:sp>
          <p:nvSpPr>
            <p:cNvPr id="24" name="Oval 23">
              <a:extLst>
                <a:ext uri="{FF2B5EF4-FFF2-40B4-BE49-F238E27FC236}">
                  <a16:creationId xmlns:a16="http://schemas.microsoft.com/office/drawing/2014/main" id="{2A630FF9-EABA-4F88-99AC-85145D22A6D1}"/>
                </a:ext>
              </a:extLst>
            </p:cNvPr>
            <p:cNvSpPr>
              <a:spLocks noChangeAspect="1"/>
            </p:cNvSpPr>
            <p:nvPr/>
          </p:nvSpPr>
          <p:spPr>
            <a:xfrm>
              <a:off x="2016199" y="3691735"/>
              <a:ext cx="866385" cy="862488"/>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entury Gothic" panose="020B0502020202020204" pitchFamily="34" charset="0"/>
                </a:rPr>
                <a:t>8</a:t>
              </a:r>
            </a:p>
          </p:txBody>
        </p:sp>
        <p:sp>
          <p:nvSpPr>
            <p:cNvPr id="25" name="Oval 24">
              <a:extLst>
                <a:ext uri="{FF2B5EF4-FFF2-40B4-BE49-F238E27FC236}">
                  <a16:creationId xmlns:a16="http://schemas.microsoft.com/office/drawing/2014/main" id="{1118F84F-36CD-462C-B2F2-23BC849B7B3C}"/>
                </a:ext>
              </a:extLst>
            </p:cNvPr>
            <p:cNvSpPr>
              <a:spLocks noChangeAspect="1"/>
            </p:cNvSpPr>
            <p:nvPr/>
          </p:nvSpPr>
          <p:spPr>
            <a:xfrm>
              <a:off x="2016199" y="4699086"/>
              <a:ext cx="866385" cy="862488"/>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entury Gothic" panose="020B0502020202020204" pitchFamily="34" charset="0"/>
                </a:rPr>
                <a:t>3</a:t>
              </a:r>
            </a:p>
          </p:txBody>
        </p:sp>
        <p:cxnSp>
          <p:nvCxnSpPr>
            <p:cNvPr id="26" name="Straight Connector 25">
              <a:extLst>
                <a:ext uri="{FF2B5EF4-FFF2-40B4-BE49-F238E27FC236}">
                  <a16:creationId xmlns:a16="http://schemas.microsoft.com/office/drawing/2014/main" id="{A6D0FCE0-E204-48A8-A26F-53B641C49A73}"/>
                </a:ext>
              </a:extLst>
            </p:cNvPr>
            <p:cNvCxnSpPr>
              <a:cxnSpLocks/>
              <a:endCxn id="24" idx="2"/>
            </p:cNvCxnSpPr>
            <p:nvPr/>
          </p:nvCxnSpPr>
          <p:spPr>
            <a:xfrm flipV="1">
              <a:off x="1252132" y="4122979"/>
              <a:ext cx="764067" cy="234852"/>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0515DC-7F57-4E03-B6F5-8047AD500441}"/>
                </a:ext>
              </a:extLst>
            </p:cNvPr>
            <p:cNvCxnSpPr>
              <a:cxnSpLocks/>
              <a:stCxn id="23" idx="5"/>
            </p:cNvCxnSpPr>
            <p:nvPr/>
          </p:nvCxnSpPr>
          <p:spPr>
            <a:xfrm>
              <a:off x="1181089" y="4861505"/>
              <a:ext cx="854831" cy="162225"/>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1797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6" name="Group 105">
            <a:extLst>
              <a:ext uri="{FF2B5EF4-FFF2-40B4-BE49-F238E27FC236}">
                <a16:creationId xmlns:a16="http://schemas.microsoft.com/office/drawing/2014/main" id="{E0DE5042-D80A-43DB-8323-BDC158F237F9}"/>
              </a:ext>
            </a:extLst>
          </p:cNvPr>
          <p:cNvGrpSpPr/>
          <p:nvPr/>
        </p:nvGrpSpPr>
        <p:grpSpPr>
          <a:xfrm>
            <a:off x="27814" y="6454317"/>
            <a:ext cx="1231337" cy="403587"/>
            <a:chOff x="27814" y="6454317"/>
            <a:chExt cx="1231337" cy="403587"/>
          </a:xfrm>
        </p:grpSpPr>
        <p:pic>
          <p:nvPicPr>
            <p:cNvPr id="107" name="Picture 106" descr="A close up of a sign&#10;&#10;Description generated with high confidence">
              <a:extLst>
                <a:ext uri="{FF2B5EF4-FFF2-40B4-BE49-F238E27FC236}">
                  <a16:creationId xmlns:a16="http://schemas.microsoft.com/office/drawing/2014/main" id="{92B0728D-ECFC-41CE-8551-F2A8C67BC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8" name="TextBox 8">
              <a:extLst>
                <a:ext uri="{FF2B5EF4-FFF2-40B4-BE49-F238E27FC236}">
                  <a16:creationId xmlns:a16="http://schemas.microsoft.com/office/drawing/2014/main" id="{AA70DF81-8BA3-4CF8-A5B1-CA8D6F092CB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5" name="Picture 34">
            <a:extLst>
              <a:ext uri="{FF2B5EF4-FFF2-40B4-BE49-F238E27FC236}">
                <a16:creationId xmlns:a16="http://schemas.microsoft.com/office/drawing/2014/main" id="{18B10A06-1DD3-4B52-A835-DC5000B54C69}"/>
              </a:ext>
            </a:extLst>
          </p:cNvPr>
          <p:cNvPicPr>
            <a:picLocks noChangeAspect="1"/>
          </p:cNvPicPr>
          <p:nvPr/>
        </p:nvPicPr>
        <p:blipFill>
          <a:blip r:embed="rId4"/>
          <a:stretch>
            <a:fillRect/>
          </a:stretch>
        </p:blipFill>
        <p:spPr>
          <a:xfrm>
            <a:off x="115438" y="133726"/>
            <a:ext cx="8913124" cy="6322100"/>
          </a:xfrm>
          <a:prstGeom prst="rect">
            <a:avLst/>
          </a:prstGeom>
        </p:spPr>
      </p:pic>
      <p:sp>
        <p:nvSpPr>
          <p:cNvPr id="36" name="Rectangle 35">
            <a:extLst>
              <a:ext uri="{FF2B5EF4-FFF2-40B4-BE49-F238E27FC236}">
                <a16:creationId xmlns:a16="http://schemas.microsoft.com/office/drawing/2014/main" id="{4AB91B2C-8D81-46E0-9BFD-DFE3B4B5EFD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Hugh has spilled paint on his work.</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3 combinations that could complete the statement above.</a:t>
            </a:r>
          </a:p>
          <a:p>
            <a:pPr algn="ct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lvl="0"/>
            <a:endParaRPr lang="en-GB" sz="2400" b="1" dirty="0">
              <a:solidFill>
                <a:srgbClr val="E7E6E6">
                  <a:lumMod val="25000"/>
                </a:srgbClr>
              </a:solidFill>
              <a:latin typeface="Century Gothic" panose="020B0502020202020204" pitchFamily="34" charset="0"/>
            </a:endParaRPr>
          </a:p>
        </p:txBody>
      </p:sp>
      <p:grpSp>
        <p:nvGrpSpPr>
          <p:cNvPr id="37" name="Group 36">
            <a:extLst>
              <a:ext uri="{FF2B5EF4-FFF2-40B4-BE49-F238E27FC236}">
                <a16:creationId xmlns:a16="http://schemas.microsoft.com/office/drawing/2014/main" id="{D341DD27-D197-4A0A-8082-61FE277E3C04}"/>
              </a:ext>
            </a:extLst>
          </p:cNvPr>
          <p:cNvGrpSpPr/>
          <p:nvPr/>
        </p:nvGrpSpPr>
        <p:grpSpPr>
          <a:xfrm>
            <a:off x="1461052" y="2283091"/>
            <a:ext cx="6221896" cy="2593298"/>
            <a:chOff x="233279" y="7035660"/>
            <a:chExt cx="3003310" cy="1251785"/>
          </a:xfrm>
        </p:grpSpPr>
        <p:sp>
          <p:nvSpPr>
            <p:cNvPr id="38" name="Rectangle 37">
              <a:extLst>
                <a:ext uri="{FF2B5EF4-FFF2-40B4-BE49-F238E27FC236}">
                  <a16:creationId xmlns:a16="http://schemas.microsoft.com/office/drawing/2014/main" id="{0D68BF10-ECD0-4336-9D68-FC597BB67CAC}"/>
                </a:ext>
              </a:extLst>
            </p:cNvPr>
            <p:cNvSpPr/>
            <p:nvPr/>
          </p:nvSpPr>
          <p:spPr>
            <a:xfrm>
              <a:off x="233279" y="7035660"/>
              <a:ext cx="594000" cy="594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600" b="1" dirty="0">
                  <a:solidFill>
                    <a:schemeClr val="tx1"/>
                  </a:solidFill>
                  <a:latin typeface="Century Gothic" panose="020B0502020202020204" pitchFamily="34" charset="0"/>
                </a:rPr>
                <a:t>67</a:t>
              </a:r>
              <a:endParaRPr lang="en-GB" b="1" dirty="0">
                <a:solidFill>
                  <a:schemeClr val="tx1"/>
                </a:solidFill>
                <a:latin typeface="Century Gothic" panose="020B0502020202020204" pitchFamily="34" charset="0"/>
              </a:endParaRPr>
            </a:p>
          </p:txBody>
        </p:sp>
        <p:sp>
          <p:nvSpPr>
            <p:cNvPr id="39" name="Rectangle 38">
              <a:extLst>
                <a:ext uri="{FF2B5EF4-FFF2-40B4-BE49-F238E27FC236}">
                  <a16:creationId xmlns:a16="http://schemas.microsoft.com/office/drawing/2014/main" id="{A36081FD-8627-4C03-8B98-4BE25AC24067}"/>
                </a:ext>
              </a:extLst>
            </p:cNvPr>
            <p:cNvSpPr/>
            <p:nvPr/>
          </p:nvSpPr>
          <p:spPr>
            <a:xfrm>
              <a:off x="934060" y="7035660"/>
              <a:ext cx="2302529" cy="594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can be partitioned into</a:t>
              </a:r>
            </a:p>
          </p:txBody>
        </p:sp>
        <p:sp>
          <p:nvSpPr>
            <p:cNvPr id="40" name="Rectangle 39">
              <a:extLst>
                <a:ext uri="{FF2B5EF4-FFF2-40B4-BE49-F238E27FC236}">
                  <a16:creationId xmlns:a16="http://schemas.microsoft.com/office/drawing/2014/main" id="{DBF71255-4C8A-4EBD-A475-31197FAF65C2}"/>
                </a:ext>
              </a:extLst>
            </p:cNvPr>
            <p:cNvSpPr/>
            <p:nvPr/>
          </p:nvSpPr>
          <p:spPr>
            <a:xfrm>
              <a:off x="1483961" y="7693445"/>
              <a:ext cx="567262" cy="594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and</a:t>
              </a:r>
              <a:endParaRPr lang="en-GB" b="1" dirty="0">
                <a:solidFill>
                  <a:schemeClr val="tx1"/>
                </a:solidFill>
                <a:latin typeface="Century Gothic" panose="020B0502020202020204" pitchFamily="34" charset="0"/>
              </a:endParaRPr>
            </a:p>
          </p:txBody>
        </p:sp>
        <p:sp>
          <p:nvSpPr>
            <p:cNvPr id="41" name="Oval 40">
              <a:extLst>
                <a:ext uri="{FF2B5EF4-FFF2-40B4-BE49-F238E27FC236}">
                  <a16:creationId xmlns:a16="http://schemas.microsoft.com/office/drawing/2014/main" id="{D202FE94-4BBA-4334-A52F-A5B066E664F4}"/>
                </a:ext>
              </a:extLst>
            </p:cNvPr>
            <p:cNvSpPr/>
            <p:nvPr/>
          </p:nvSpPr>
          <p:spPr>
            <a:xfrm>
              <a:off x="2774820" y="8188998"/>
              <a:ext cx="32400" cy="3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0198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1 – Place Value – Tens and Ones  1</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a:t>
            </a:r>
            <a:r>
              <a:rPr lang="en-GB" sz="1200" b="1" dirty="0">
                <a:solidFill>
                  <a:schemeClr val="tx1"/>
                </a:solidFill>
                <a:latin typeface="Century Gothic" panose="020B0502020202020204" pitchFamily="34" charset="0"/>
              </a:rPr>
              <a:t>Year 2: (2N3)</a:t>
            </a:r>
            <a:r>
              <a:rPr lang="en-GB" sz="1200" b="1" dirty="0">
                <a:latin typeface="Century Gothic" panose="020B0502020202020204" pitchFamily="34" charset="0"/>
              </a:rPr>
              <a:t> </a:t>
            </a:r>
            <a:r>
              <a:rPr lang="en-GB" sz="1200" b="1" dirty="0">
                <a:latin typeface="Century Gothic" panose="020B0502020202020204" pitchFamily="34" charset="0"/>
                <a:hlinkClick r:id="rId3"/>
              </a:rPr>
              <a:t>Recognise the place value of each digit in a two-digit number (tens, ones)</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a:t>
            </a:r>
            <a:r>
              <a:rPr lang="en-GB" sz="1200" b="1" dirty="0">
                <a:solidFill>
                  <a:schemeClr val="tx1"/>
                </a:solidFill>
                <a:latin typeface="Century Gothic" panose="020B0502020202020204" pitchFamily="34" charset="0"/>
              </a:rPr>
              <a:t>Year 2: (2N4)</a:t>
            </a:r>
            <a:r>
              <a:rPr lang="en-GB" sz="1200" b="1" dirty="0">
                <a:latin typeface="Century Gothic" panose="020B0502020202020204" pitchFamily="34" charset="0"/>
              </a:rPr>
              <a:t> </a:t>
            </a:r>
            <a:r>
              <a:rPr lang="en-GB" sz="1200" b="1" dirty="0">
                <a:latin typeface="Century Gothic" panose="020B0502020202020204" pitchFamily="34" charset="0"/>
                <a:hlinkClick r:id="rId4"/>
              </a:rPr>
              <a:t>Identify, represent and estimate numbers using different representations, including the number line</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2: (2N6)</a:t>
            </a:r>
            <a:r>
              <a:rPr lang="en-GB" sz="1200" b="1" dirty="0">
                <a:latin typeface="Century Gothic" panose="020B0502020202020204" pitchFamily="34" charset="0"/>
              </a:rPr>
              <a:t> </a:t>
            </a:r>
            <a:r>
              <a:rPr lang="en-GB" sz="1200" b="1" dirty="0">
                <a:latin typeface="Century Gothic" panose="020B0502020202020204" pitchFamily="34" charset="0"/>
                <a:hlinkClick r:id="rId5"/>
              </a:rPr>
              <a:t>Use place value and number facts to solve problems</a:t>
            </a:r>
            <a:endParaRPr lang="en-GB" sz="1200" b="1" dirty="0">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2 Place Value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7B47F934-0365-4B3A-8D61-612C8A696E55}"/>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4EFB0AB1-8F36-4E5D-88DC-6DCE1832F2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866E71C9-01F4-48E3-947D-CFAF4619519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6" name="Group 105">
            <a:extLst>
              <a:ext uri="{FF2B5EF4-FFF2-40B4-BE49-F238E27FC236}">
                <a16:creationId xmlns:a16="http://schemas.microsoft.com/office/drawing/2014/main" id="{E0DE5042-D80A-43DB-8323-BDC158F237F9}"/>
              </a:ext>
            </a:extLst>
          </p:cNvPr>
          <p:cNvGrpSpPr/>
          <p:nvPr/>
        </p:nvGrpSpPr>
        <p:grpSpPr>
          <a:xfrm>
            <a:off x="27814" y="6454317"/>
            <a:ext cx="1231337" cy="403587"/>
            <a:chOff x="27814" y="6454317"/>
            <a:chExt cx="1231337" cy="403587"/>
          </a:xfrm>
        </p:grpSpPr>
        <p:pic>
          <p:nvPicPr>
            <p:cNvPr id="107" name="Picture 106" descr="A close up of a sign&#10;&#10;Description generated with high confidence">
              <a:extLst>
                <a:ext uri="{FF2B5EF4-FFF2-40B4-BE49-F238E27FC236}">
                  <a16:creationId xmlns:a16="http://schemas.microsoft.com/office/drawing/2014/main" id="{92B0728D-ECFC-41CE-8551-F2A8C67BC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8" name="TextBox 8">
              <a:extLst>
                <a:ext uri="{FF2B5EF4-FFF2-40B4-BE49-F238E27FC236}">
                  <a16:creationId xmlns:a16="http://schemas.microsoft.com/office/drawing/2014/main" id="{AA70DF81-8BA3-4CF8-A5B1-CA8D6F092CB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5" name="Picture 34">
            <a:extLst>
              <a:ext uri="{FF2B5EF4-FFF2-40B4-BE49-F238E27FC236}">
                <a16:creationId xmlns:a16="http://schemas.microsoft.com/office/drawing/2014/main" id="{18B10A06-1DD3-4B52-A835-DC5000B54C69}"/>
              </a:ext>
            </a:extLst>
          </p:cNvPr>
          <p:cNvPicPr>
            <a:picLocks noChangeAspect="1"/>
          </p:cNvPicPr>
          <p:nvPr/>
        </p:nvPicPr>
        <p:blipFill>
          <a:blip r:embed="rId4"/>
          <a:stretch>
            <a:fillRect/>
          </a:stretch>
        </p:blipFill>
        <p:spPr>
          <a:xfrm>
            <a:off x="115438" y="133726"/>
            <a:ext cx="8913124" cy="6322100"/>
          </a:xfrm>
          <a:prstGeom prst="rect">
            <a:avLst/>
          </a:prstGeom>
        </p:spPr>
      </p:pic>
      <p:sp>
        <p:nvSpPr>
          <p:cNvPr id="36" name="Rectangle 35">
            <a:extLst>
              <a:ext uri="{FF2B5EF4-FFF2-40B4-BE49-F238E27FC236}">
                <a16:creationId xmlns:a16="http://schemas.microsoft.com/office/drawing/2014/main" id="{4AB91B2C-8D81-46E0-9BFD-DFE3B4B5EFD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Hugh has spilled paint on his work.</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3 combinations that could complete the statement above.</a:t>
            </a:r>
          </a:p>
          <a:p>
            <a:pPr lvl="0" algn="ctr"/>
            <a:r>
              <a:rPr lang="en-GB" sz="2000" b="1" dirty="0">
                <a:solidFill>
                  <a:srgbClr val="FF0000"/>
                </a:solidFill>
                <a:latin typeface="Century Gothic" panose="020B0502020202020204" pitchFamily="34" charset="0"/>
                <a:sym typeface="Wingdings" panose="05000000000000000000" pitchFamily="2" charset="2"/>
              </a:rPr>
              <a:t>Various answers, for example: 20 and 47; 10 and 57 and 60 and 7.</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lvl="0"/>
            <a:endParaRPr lang="en-GB" sz="2400" b="1" dirty="0">
              <a:solidFill>
                <a:srgbClr val="E7E6E6">
                  <a:lumMod val="25000"/>
                </a:srgbClr>
              </a:solidFill>
              <a:latin typeface="Century Gothic" panose="020B0502020202020204" pitchFamily="34" charset="0"/>
            </a:endParaRPr>
          </a:p>
        </p:txBody>
      </p:sp>
      <p:grpSp>
        <p:nvGrpSpPr>
          <p:cNvPr id="37" name="Group 36">
            <a:extLst>
              <a:ext uri="{FF2B5EF4-FFF2-40B4-BE49-F238E27FC236}">
                <a16:creationId xmlns:a16="http://schemas.microsoft.com/office/drawing/2014/main" id="{D341DD27-D197-4A0A-8082-61FE277E3C04}"/>
              </a:ext>
            </a:extLst>
          </p:cNvPr>
          <p:cNvGrpSpPr/>
          <p:nvPr/>
        </p:nvGrpSpPr>
        <p:grpSpPr>
          <a:xfrm>
            <a:off x="1461052" y="2283091"/>
            <a:ext cx="6221896" cy="2593298"/>
            <a:chOff x="233279" y="7035660"/>
            <a:chExt cx="3003310" cy="1251785"/>
          </a:xfrm>
        </p:grpSpPr>
        <p:sp>
          <p:nvSpPr>
            <p:cNvPr id="38" name="Rectangle 37">
              <a:extLst>
                <a:ext uri="{FF2B5EF4-FFF2-40B4-BE49-F238E27FC236}">
                  <a16:creationId xmlns:a16="http://schemas.microsoft.com/office/drawing/2014/main" id="{0D68BF10-ECD0-4336-9D68-FC597BB67CAC}"/>
                </a:ext>
              </a:extLst>
            </p:cNvPr>
            <p:cNvSpPr/>
            <p:nvPr/>
          </p:nvSpPr>
          <p:spPr>
            <a:xfrm>
              <a:off x="233279" y="7035660"/>
              <a:ext cx="594000" cy="594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600" b="1" dirty="0">
                  <a:solidFill>
                    <a:schemeClr val="tx1"/>
                  </a:solidFill>
                  <a:latin typeface="Century Gothic" panose="020B0502020202020204" pitchFamily="34" charset="0"/>
                </a:rPr>
                <a:t>67</a:t>
              </a:r>
              <a:endParaRPr lang="en-GB" b="1" dirty="0">
                <a:solidFill>
                  <a:schemeClr val="tx1"/>
                </a:solidFill>
                <a:latin typeface="Century Gothic" panose="020B0502020202020204" pitchFamily="34" charset="0"/>
              </a:endParaRPr>
            </a:p>
          </p:txBody>
        </p:sp>
        <p:sp>
          <p:nvSpPr>
            <p:cNvPr id="39" name="Rectangle 38">
              <a:extLst>
                <a:ext uri="{FF2B5EF4-FFF2-40B4-BE49-F238E27FC236}">
                  <a16:creationId xmlns:a16="http://schemas.microsoft.com/office/drawing/2014/main" id="{A36081FD-8627-4C03-8B98-4BE25AC24067}"/>
                </a:ext>
              </a:extLst>
            </p:cNvPr>
            <p:cNvSpPr/>
            <p:nvPr/>
          </p:nvSpPr>
          <p:spPr>
            <a:xfrm>
              <a:off x="934060" y="7035660"/>
              <a:ext cx="2302529" cy="594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can be partitioned into</a:t>
              </a:r>
            </a:p>
          </p:txBody>
        </p:sp>
        <p:sp>
          <p:nvSpPr>
            <p:cNvPr id="40" name="Rectangle 39">
              <a:extLst>
                <a:ext uri="{FF2B5EF4-FFF2-40B4-BE49-F238E27FC236}">
                  <a16:creationId xmlns:a16="http://schemas.microsoft.com/office/drawing/2014/main" id="{DBF71255-4C8A-4EBD-A475-31197FAF65C2}"/>
                </a:ext>
              </a:extLst>
            </p:cNvPr>
            <p:cNvSpPr/>
            <p:nvPr/>
          </p:nvSpPr>
          <p:spPr>
            <a:xfrm>
              <a:off x="1483961" y="7693445"/>
              <a:ext cx="567262" cy="594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and</a:t>
              </a:r>
              <a:endParaRPr lang="en-GB" b="1" dirty="0">
                <a:solidFill>
                  <a:schemeClr val="tx1"/>
                </a:solidFill>
                <a:latin typeface="Century Gothic" panose="020B0502020202020204" pitchFamily="34" charset="0"/>
              </a:endParaRPr>
            </a:p>
          </p:txBody>
        </p:sp>
        <p:sp>
          <p:nvSpPr>
            <p:cNvPr id="41" name="Oval 40">
              <a:extLst>
                <a:ext uri="{FF2B5EF4-FFF2-40B4-BE49-F238E27FC236}">
                  <a16:creationId xmlns:a16="http://schemas.microsoft.com/office/drawing/2014/main" id="{D202FE94-4BBA-4334-A52F-A5B066E664F4}"/>
                </a:ext>
              </a:extLst>
            </p:cNvPr>
            <p:cNvSpPr/>
            <p:nvPr/>
          </p:nvSpPr>
          <p:spPr>
            <a:xfrm>
              <a:off x="2774820" y="8188998"/>
              <a:ext cx="32400" cy="3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1158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1 – Place Value</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3: Tens and Ones  1</a:t>
            </a:r>
          </a:p>
          <a:p>
            <a:pPr lvl="0" algn="ctr"/>
            <a:endParaRPr lang="en-GB" sz="5400" b="1" dirty="0">
              <a:solidFill>
                <a:schemeClr val="bg2">
                  <a:lumMod val="25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A3B39842-024A-455A-9BDA-F6A74366C32A}"/>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79C4FF56-AA5B-429C-9B0E-05DF4A94A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92CB0FBF-126B-4AEB-8E23-CBA1BED2776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bg2">
                    <a:lumMod val="25000"/>
                  </a:schemeClr>
                </a:solidFill>
                <a:latin typeface="Century Gothic" panose="020B0502020202020204" pitchFamily="34" charset="0"/>
              </a:rPr>
              <a:t>I’m thinking of a two digit number.</a:t>
            </a:r>
          </a:p>
          <a:p>
            <a:pPr marL="88900" algn="ctr"/>
            <a:endParaRPr lang="en-GB" sz="2000" b="1" dirty="0">
              <a:solidFill>
                <a:schemeClr val="bg2">
                  <a:lumMod val="25000"/>
                </a:schemeClr>
              </a:solidFill>
              <a:latin typeface="Century Gothic" panose="020B0502020202020204" pitchFamily="34" charset="0"/>
            </a:endParaRPr>
          </a:p>
          <a:p>
            <a:pPr marL="88900" algn="ctr"/>
            <a:r>
              <a:rPr lang="en-GB" sz="2000" b="1" dirty="0">
                <a:solidFill>
                  <a:schemeClr val="bg2">
                    <a:lumMod val="25000"/>
                  </a:schemeClr>
                </a:solidFill>
                <a:latin typeface="Century Gothic" panose="020B0502020202020204" pitchFamily="34" charset="0"/>
              </a:rPr>
              <a:t>If you add the digits together, they make 7.</a:t>
            </a:r>
          </a:p>
          <a:p>
            <a:pPr marL="88900" algn="ctr"/>
            <a:endParaRPr lang="en-GB" sz="2000" b="1" dirty="0">
              <a:solidFill>
                <a:schemeClr val="bg2">
                  <a:lumMod val="25000"/>
                </a:schemeClr>
              </a:solidFill>
              <a:latin typeface="Century Gothic" panose="020B0502020202020204" pitchFamily="34" charset="0"/>
            </a:endParaRPr>
          </a:p>
          <a:p>
            <a:pPr marL="88900" algn="ctr"/>
            <a:r>
              <a:rPr lang="en-GB" sz="2000" b="1" dirty="0">
                <a:solidFill>
                  <a:schemeClr val="bg2">
                    <a:lumMod val="25000"/>
                  </a:schemeClr>
                </a:solidFill>
                <a:latin typeface="Century Gothic" panose="020B0502020202020204" pitchFamily="34" charset="0"/>
              </a:rPr>
              <a:t>What number am I thinking of?</a:t>
            </a:r>
          </a:p>
          <a:p>
            <a:pPr marL="88900" algn="ctr"/>
            <a:endParaRPr lang="en-GB" sz="1600" dirty="0">
              <a:solidFill>
                <a:schemeClr val="bg2">
                  <a:lumMod val="25000"/>
                </a:schemeClr>
              </a:solidFill>
              <a:latin typeface="SassoonCRInfantMedium" panose="02000603020000020003" pitchFamily="2" charset="0"/>
            </a:endParaRPr>
          </a:p>
          <a:p>
            <a:pPr marL="88900" algn="ctr"/>
            <a:endParaRPr lang="en-GB" sz="2400" dirty="0">
              <a:solidFill>
                <a:schemeClr val="bg2">
                  <a:lumMod val="25000"/>
                </a:schemeClr>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0818F06E-AA8E-4A32-A580-841E71E3D4C3}"/>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1F2D2CB-6828-4665-AD90-3CFEC7999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E12797F8-BDB0-4064-A908-A51A2474E1E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2631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marL="88900" algn="ctr"/>
            <a:r>
              <a:rPr lang="en-GB" sz="2000" b="1" dirty="0">
                <a:solidFill>
                  <a:schemeClr val="bg2">
                    <a:lumMod val="25000"/>
                  </a:schemeClr>
                </a:solidFill>
                <a:latin typeface="Century Gothic" panose="020B0502020202020204" pitchFamily="34" charset="0"/>
              </a:rPr>
              <a:t>I’m thinking of a two digit number.</a:t>
            </a:r>
          </a:p>
          <a:p>
            <a:pPr marL="88900" algn="ctr"/>
            <a:endParaRPr lang="en-GB" sz="2000" b="1" dirty="0">
              <a:solidFill>
                <a:schemeClr val="bg2">
                  <a:lumMod val="25000"/>
                </a:schemeClr>
              </a:solidFill>
              <a:latin typeface="Century Gothic" panose="020B0502020202020204" pitchFamily="34" charset="0"/>
            </a:endParaRPr>
          </a:p>
          <a:p>
            <a:pPr marL="88900" algn="ctr"/>
            <a:r>
              <a:rPr lang="en-GB" sz="2000" b="1" dirty="0">
                <a:solidFill>
                  <a:schemeClr val="bg2">
                    <a:lumMod val="25000"/>
                  </a:schemeClr>
                </a:solidFill>
                <a:latin typeface="Century Gothic" panose="020B0502020202020204" pitchFamily="34" charset="0"/>
              </a:rPr>
              <a:t>If you add the digits together, they make 7.</a:t>
            </a:r>
          </a:p>
          <a:p>
            <a:pPr marL="88900" algn="ctr"/>
            <a:endParaRPr lang="en-GB" sz="2000" b="1" dirty="0">
              <a:solidFill>
                <a:schemeClr val="bg2">
                  <a:lumMod val="25000"/>
                </a:schemeClr>
              </a:solidFill>
              <a:latin typeface="Century Gothic" panose="020B0502020202020204" pitchFamily="34" charset="0"/>
            </a:endParaRPr>
          </a:p>
          <a:p>
            <a:pPr marL="88900" algn="ctr"/>
            <a:r>
              <a:rPr lang="en-GB" sz="2000" b="1" dirty="0">
                <a:solidFill>
                  <a:schemeClr val="bg2">
                    <a:lumMod val="25000"/>
                  </a:schemeClr>
                </a:solidFill>
                <a:latin typeface="Century Gothic" panose="020B0502020202020204" pitchFamily="34" charset="0"/>
              </a:rPr>
              <a:t>What number am I thinking of?</a:t>
            </a:r>
          </a:p>
          <a:p>
            <a:pPr marL="88900" algn="ctr"/>
            <a:endParaRPr lang="en-GB" sz="2000" b="1" dirty="0">
              <a:solidFill>
                <a:schemeClr val="bg2">
                  <a:lumMod val="25000"/>
                </a:schemeClr>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The number could be: </a:t>
            </a:r>
          </a:p>
          <a:p>
            <a:pPr marL="88900" algn="ctr"/>
            <a:endParaRPr lang="en-GB" sz="2000" b="1" dirty="0">
              <a:solidFill>
                <a:srgbClr val="FF0000"/>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16 (1 + 6 = 7)</a:t>
            </a:r>
          </a:p>
          <a:p>
            <a:pPr marL="88900" algn="ctr"/>
            <a:r>
              <a:rPr lang="en-GB" sz="2000" b="1" dirty="0">
                <a:solidFill>
                  <a:srgbClr val="FF0000"/>
                </a:solidFill>
                <a:latin typeface="Century Gothic" panose="020B0502020202020204" pitchFamily="34" charset="0"/>
              </a:rPr>
              <a:t>25 (2 + 5 = 7)</a:t>
            </a:r>
          </a:p>
          <a:p>
            <a:pPr marL="88900" algn="ctr"/>
            <a:r>
              <a:rPr lang="en-GB" sz="2000" b="1" dirty="0">
                <a:solidFill>
                  <a:srgbClr val="FF0000"/>
                </a:solidFill>
                <a:latin typeface="Century Gothic" panose="020B0502020202020204" pitchFamily="34" charset="0"/>
              </a:rPr>
              <a:t>34 (3 + 4 = 7)</a:t>
            </a:r>
          </a:p>
          <a:p>
            <a:pPr marL="88900" algn="ctr"/>
            <a:r>
              <a:rPr lang="en-GB" sz="2000" b="1" dirty="0">
                <a:solidFill>
                  <a:srgbClr val="FF0000"/>
                </a:solidFill>
                <a:latin typeface="Century Gothic" panose="020B0502020202020204" pitchFamily="34" charset="0"/>
              </a:rPr>
              <a:t>43 (4 + 3 = 7)</a:t>
            </a:r>
          </a:p>
          <a:p>
            <a:pPr marL="88900" algn="ctr"/>
            <a:r>
              <a:rPr lang="en-GB" sz="2000" b="1" dirty="0">
                <a:solidFill>
                  <a:srgbClr val="FF0000"/>
                </a:solidFill>
                <a:latin typeface="Century Gothic" panose="020B0502020202020204" pitchFamily="34" charset="0"/>
              </a:rPr>
              <a:t>52 (5 + 2 = 7)</a:t>
            </a:r>
          </a:p>
          <a:p>
            <a:pPr marL="88900" algn="ctr"/>
            <a:r>
              <a:rPr lang="en-GB" sz="2000" b="1" dirty="0">
                <a:solidFill>
                  <a:srgbClr val="FF0000"/>
                </a:solidFill>
                <a:latin typeface="Century Gothic" panose="020B0502020202020204" pitchFamily="34" charset="0"/>
              </a:rPr>
              <a:t>61 (6 + 1 = 7)</a:t>
            </a:r>
          </a:p>
          <a:p>
            <a:pPr marL="88900" algn="ctr"/>
            <a:r>
              <a:rPr lang="en-GB" sz="2000" b="1" dirty="0">
                <a:solidFill>
                  <a:srgbClr val="FF0000"/>
                </a:solidFill>
                <a:latin typeface="Century Gothic" panose="020B0502020202020204" pitchFamily="34" charset="0"/>
              </a:rPr>
              <a:t>70 (7 + 0 = 7)</a:t>
            </a:r>
          </a:p>
          <a:p>
            <a:pPr marL="88900" algn="ctr"/>
            <a:endParaRPr lang="en-GB" sz="2000" dirty="0">
              <a:solidFill>
                <a:schemeClr val="bg2">
                  <a:lumMod val="25000"/>
                </a:schemeClr>
              </a:solidFill>
              <a:latin typeface="SassoonCRInfantMedium" panose="02000603020000020003" pitchFamily="2" charset="0"/>
            </a:endParaRPr>
          </a:p>
          <a:p>
            <a:pPr marL="88900" algn="ctr"/>
            <a:endParaRPr lang="en-GB" sz="2000" dirty="0">
              <a:solidFill>
                <a:schemeClr val="bg2">
                  <a:lumMod val="25000"/>
                </a:schemeClr>
              </a:solidFill>
              <a:latin typeface="SassoonCRInfantMedium" panose="02000603020000020003" pitchFamily="2" charset="0"/>
            </a:endParaRPr>
          </a:p>
          <a:p>
            <a:pPr marL="88900" algn="ctr"/>
            <a:endParaRPr lang="en-GB" sz="2000" dirty="0">
              <a:solidFill>
                <a:schemeClr val="bg2">
                  <a:lumMod val="25000"/>
                </a:schemeClr>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E8296078-5135-4BA3-9807-12CB46DC0997}"/>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B41D49AC-4A4C-4941-AA9E-ABB8AA81A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807AE35E-F4AA-40F0-A02C-1DDF612519E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21368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D06D0850-26C3-4878-99AE-1CCA10090AB7}"/>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12" name="Picture 111">
            <a:extLst>
              <a:ext uri="{FF2B5EF4-FFF2-40B4-BE49-F238E27FC236}">
                <a16:creationId xmlns:a16="http://schemas.microsoft.com/office/drawing/2014/main" id="{4FB1B008-486B-47ED-801C-6001B99B0EE0}"/>
              </a:ext>
            </a:extLst>
          </p:cNvPr>
          <p:cNvPicPr>
            <a:picLocks noChangeAspect="1"/>
          </p:cNvPicPr>
          <p:nvPr/>
        </p:nvPicPr>
        <p:blipFill>
          <a:blip r:embed="rId4"/>
          <a:stretch>
            <a:fillRect/>
          </a:stretch>
        </p:blipFill>
        <p:spPr>
          <a:xfrm>
            <a:off x="115438" y="142115"/>
            <a:ext cx="8913124" cy="6322100"/>
          </a:xfrm>
          <a:prstGeom prst="rect">
            <a:avLst/>
          </a:prstGeom>
        </p:spPr>
      </p:pic>
      <p:sp>
        <p:nvSpPr>
          <p:cNvPr id="113" name="Rectangle 112">
            <a:extLst>
              <a:ext uri="{FF2B5EF4-FFF2-40B4-BE49-F238E27FC236}">
                <a16:creationId xmlns:a16="http://schemas.microsoft.com/office/drawing/2014/main" id="{DE7639AB-2B4D-4433-A1E0-76CAAA75A48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endParaRPr lang="en-GB" sz="1600" b="1" dirty="0">
              <a:solidFill>
                <a:srgbClr val="E7E6E6">
                  <a:lumMod val="25000"/>
                </a:srgbClr>
              </a:solidFill>
              <a:latin typeface="Century Gothic" panose="020B0502020202020204" pitchFamily="34" charset="0"/>
            </a:endParaRPr>
          </a:p>
          <a:p>
            <a:pPr lvl="0" algn="ctr">
              <a:defRPr/>
            </a:pPr>
            <a:endParaRPr lang="en-GB" sz="2000" b="1" dirty="0">
              <a:solidFill>
                <a:prstClr val="black"/>
              </a:solidFill>
              <a:latin typeface="Century Gothic" panose="020B0502020202020204" pitchFamily="34" charset="0"/>
            </a:endParaRPr>
          </a:p>
          <a:p>
            <a:pPr lvl="0" algn="ctr">
              <a:defRPr/>
            </a:pPr>
            <a:r>
              <a:rPr lang="en-GB" sz="2000" b="1" dirty="0">
                <a:solidFill>
                  <a:schemeClr val="bg2">
                    <a:lumMod val="25000"/>
                  </a:schemeClr>
                </a:solidFill>
                <a:latin typeface="Century Gothic" panose="020B0502020202020204" pitchFamily="34" charset="0"/>
              </a:rPr>
              <a:t>Use the number cards to complete the part whole models.</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97879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D06D0850-26C3-4878-99AE-1CCA10090AB7}"/>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72" name="Picture 71">
            <a:extLst>
              <a:ext uri="{FF2B5EF4-FFF2-40B4-BE49-F238E27FC236}">
                <a16:creationId xmlns:a16="http://schemas.microsoft.com/office/drawing/2014/main" id="{84F3A3C9-F9A5-4FBE-9F53-F05115F908EE}"/>
              </a:ext>
            </a:extLst>
          </p:cNvPr>
          <p:cNvPicPr>
            <a:picLocks noChangeAspect="1"/>
          </p:cNvPicPr>
          <p:nvPr/>
        </p:nvPicPr>
        <p:blipFill>
          <a:blip r:embed="rId4"/>
          <a:stretch>
            <a:fillRect/>
          </a:stretch>
        </p:blipFill>
        <p:spPr>
          <a:xfrm>
            <a:off x="115438" y="133726"/>
            <a:ext cx="8913124" cy="6322100"/>
          </a:xfrm>
          <a:prstGeom prst="rect">
            <a:avLst/>
          </a:prstGeom>
        </p:spPr>
      </p:pic>
      <p:sp>
        <p:nvSpPr>
          <p:cNvPr id="73" name="Rectangle 72">
            <a:extLst>
              <a:ext uri="{FF2B5EF4-FFF2-40B4-BE49-F238E27FC236}">
                <a16:creationId xmlns:a16="http://schemas.microsoft.com/office/drawing/2014/main" id="{B092A396-E4A8-450D-A73E-73168D3FECB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endParaRPr lang="en-GB" sz="1600" b="1" dirty="0">
              <a:solidFill>
                <a:srgbClr val="E7E6E6">
                  <a:lumMod val="25000"/>
                </a:srgbClr>
              </a:solidFill>
              <a:latin typeface="Century Gothic" panose="020B0502020202020204" pitchFamily="34" charset="0"/>
            </a:endParaRPr>
          </a:p>
          <a:p>
            <a:pPr lvl="0" algn="ctr">
              <a:defRPr/>
            </a:pPr>
            <a:endParaRPr lang="en-GB" sz="2000" b="1" dirty="0">
              <a:solidFill>
                <a:prstClr val="black"/>
              </a:solidFill>
              <a:latin typeface="Century Gothic" panose="020B0502020202020204" pitchFamily="34" charset="0"/>
            </a:endParaRPr>
          </a:p>
          <a:p>
            <a:pPr lvl="0" algn="ctr">
              <a:defRPr/>
            </a:pPr>
            <a:r>
              <a:rPr lang="en-GB" sz="2000" b="1" dirty="0">
                <a:solidFill>
                  <a:schemeClr val="bg2">
                    <a:lumMod val="25000"/>
                  </a:schemeClr>
                </a:solidFill>
                <a:latin typeface="Century Gothic" panose="020B0502020202020204" pitchFamily="34" charset="0"/>
              </a:rPr>
              <a:t>Use the number cards to complete the part whole models.</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43863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0818F06E-AA8E-4A32-A580-841E71E3D4C3}"/>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1F2D2CB-6828-4665-AD90-3CFEC7999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E12797F8-BDB0-4064-A908-A51A2474E1E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6" name="Picture 35">
            <a:extLst>
              <a:ext uri="{FF2B5EF4-FFF2-40B4-BE49-F238E27FC236}">
                <a16:creationId xmlns:a16="http://schemas.microsoft.com/office/drawing/2014/main" id="{C319805B-2439-4FE8-B30C-870D2A16B3F8}"/>
              </a:ext>
            </a:extLst>
          </p:cNvPr>
          <p:cNvPicPr>
            <a:picLocks noChangeAspect="1"/>
          </p:cNvPicPr>
          <p:nvPr/>
        </p:nvPicPr>
        <p:blipFill>
          <a:blip r:embed="rId4"/>
          <a:stretch>
            <a:fillRect/>
          </a:stretch>
        </p:blipFill>
        <p:spPr>
          <a:xfrm>
            <a:off x="115438" y="80344"/>
            <a:ext cx="8913124" cy="6328196"/>
          </a:xfrm>
          <a:prstGeom prst="rect">
            <a:avLst/>
          </a:prstGeom>
        </p:spPr>
      </p:pic>
      <p:sp>
        <p:nvSpPr>
          <p:cNvPr id="37" name="Rectangle 36">
            <a:extLst>
              <a:ext uri="{FF2B5EF4-FFF2-40B4-BE49-F238E27FC236}">
                <a16:creationId xmlns:a16="http://schemas.microsoft.com/office/drawing/2014/main" id="{70CEABEA-EB84-43D0-BEFE-C865E1A6D16F}"/>
              </a:ext>
            </a:extLst>
          </p:cNvPr>
          <p:cNvSpPr/>
          <p:nvPr/>
        </p:nvSpPr>
        <p:spPr>
          <a:xfrm>
            <a:off x="275304" y="263998"/>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number 56 can be partitioned into 5 tens and 16 ones.</a:t>
            </a:r>
            <a:endParaRPr lang="en-GB" sz="2000" b="1" u="sng" dirty="0">
              <a:solidFill>
                <a:schemeClr val="tx1"/>
              </a:solidFill>
              <a:latin typeface="Century Gothic" panose="020B0502020202020204" pitchFamily="34" charset="0"/>
            </a:endParaRPr>
          </a:p>
          <a:p>
            <a:pPr marL="88900" algn="ctr"/>
            <a:endParaRPr lang="en-GB" sz="1600" dirty="0">
              <a:solidFill>
                <a:schemeClr val="bg2">
                  <a:lumMod val="25000"/>
                </a:schemeClr>
              </a:solidFill>
              <a:latin typeface="SassoonCRInfantMedium" panose="02000603020000020003" pitchFamily="2" charset="0"/>
            </a:endParaRPr>
          </a:p>
          <a:p>
            <a:pPr marL="88900" algn="ctr"/>
            <a:endParaRPr lang="en-GB" sz="24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11805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0818F06E-AA8E-4A32-A580-841E71E3D4C3}"/>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1F2D2CB-6828-4665-AD90-3CFEC7999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E12797F8-BDB0-4064-A908-A51A2474E1E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6" name="Picture 35">
            <a:extLst>
              <a:ext uri="{FF2B5EF4-FFF2-40B4-BE49-F238E27FC236}">
                <a16:creationId xmlns:a16="http://schemas.microsoft.com/office/drawing/2014/main" id="{C319805B-2439-4FE8-B30C-870D2A16B3F8}"/>
              </a:ext>
            </a:extLst>
          </p:cNvPr>
          <p:cNvPicPr>
            <a:picLocks noChangeAspect="1"/>
          </p:cNvPicPr>
          <p:nvPr/>
        </p:nvPicPr>
        <p:blipFill>
          <a:blip r:embed="rId4"/>
          <a:stretch>
            <a:fillRect/>
          </a:stretch>
        </p:blipFill>
        <p:spPr>
          <a:xfrm>
            <a:off x="115438" y="80344"/>
            <a:ext cx="8913124" cy="6328196"/>
          </a:xfrm>
          <a:prstGeom prst="rect">
            <a:avLst/>
          </a:prstGeom>
        </p:spPr>
      </p:pic>
      <p:sp>
        <p:nvSpPr>
          <p:cNvPr id="37" name="Rectangle 36">
            <a:extLst>
              <a:ext uri="{FF2B5EF4-FFF2-40B4-BE49-F238E27FC236}">
                <a16:creationId xmlns:a16="http://schemas.microsoft.com/office/drawing/2014/main" id="{70CEABEA-EB84-43D0-BEFE-C865E1A6D16F}"/>
              </a:ext>
            </a:extLst>
          </p:cNvPr>
          <p:cNvSpPr/>
          <p:nvPr/>
        </p:nvSpPr>
        <p:spPr>
          <a:xfrm>
            <a:off x="275304" y="263998"/>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number 56 can be partitioned into 5 tens and 16 ones.</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False; 5 tens and 6 ones, or 4 tens and 16 ones</a:t>
            </a:r>
          </a:p>
          <a:p>
            <a:pPr algn="ctr"/>
            <a:endParaRPr lang="en-GB" sz="2000" b="1" u="sng" dirty="0">
              <a:solidFill>
                <a:schemeClr val="tx1"/>
              </a:solidFill>
              <a:latin typeface="Century Gothic" panose="020B0502020202020204" pitchFamily="34" charset="0"/>
            </a:endParaRPr>
          </a:p>
          <a:p>
            <a:pPr marL="88900" algn="ctr"/>
            <a:endParaRPr lang="en-GB" sz="1600" dirty="0">
              <a:solidFill>
                <a:schemeClr val="bg2">
                  <a:lumMod val="25000"/>
                </a:schemeClr>
              </a:solidFill>
              <a:latin typeface="SassoonCRInfantMedium" panose="02000603020000020003" pitchFamily="2" charset="0"/>
            </a:endParaRPr>
          </a:p>
          <a:p>
            <a:pPr marL="88900" algn="ctr"/>
            <a:endParaRPr lang="en-GB" sz="24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35186981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86144f90-c7b6-48d0-aae5-f5e9e48cc3df"/>
    <ds:schemaRef ds:uri="5c7a0828-c5e4-45f8-a074-18a8fdc88ec6"/>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34FFB8DB-02C1-46FB-830C-058B8A155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1638</TotalTime>
  <Words>864</Words>
  <Application>Microsoft Office PowerPoint</Application>
  <PresentationFormat>On-screen Show (4:3)</PresentationFormat>
  <Paragraphs>459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Samantha Mawson</cp:lastModifiedBy>
  <cp:revision>56</cp:revision>
  <dcterms:created xsi:type="dcterms:W3CDTF">2018-03-17T10:08:43Z</dcterms:created>
  <dcterms:modified xsi:type="dcterms:W3CDTF">2019-06-18T12:01:08Z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