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08" r:id="rId8"/>
    <p:sldId id="361" r:id="rId9"/>
    <p:sldId id="366" r:id="rId10"/>
    <p:sldId id="412" r:id="rId11"/>
    <p:sldId id="413" r:id="rId12"/>
    <p:sldId id="431" r:id="rId13"/>
    <p:sldId id="363" r:id="rId14"/>
    <p:sldId id="368" r:id="rId15"/>
    <p:sldId id="364" r:id="rId16"/>
    <p:sldId id="424" r:id="rId17"/>
    <p:sldId id="416" r:id="rId18"/>
    <p:sldId id="425" r:id="rId19"/>
    <p:sldId id="426" r:id="rId20"/>
    <p:sldId id="419" r:id="rId21"/>
    <p:sldId id="427" r:id="rId22"/>
    <p:sldId id="428" r:id="rId23"/>
    <p:sldId id="429" r:id="rId24"/>
    <p:sldId id="43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830"/>
    <a:srgbClr val="C949B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5056C-1A16-46EB-9796-2FB26AC18111}" v="68" dt="2019-06-17T14:35:58.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erkeley" userId="3518c4a0-5c99-4880-b127-cb60ccf11a39" providerId="ADAL" clId="{1210E29B-F3C2-4CC4-82C0-0974D04B2753}"/>
  </pc:docChgLst>
  <pc:docChgLst>
    <pc:chgData name="Liz Axup" userId="f0cf2359-c867-42e7-8ac2-6b3e19dcb7ab" providerId="ADAL" clId="{A67E243E-1D5A-491C-8AF3-2C7AAE3357F5}"/>
  </pc:docChgLst>
  <pc:docChgLst>
    <pc:chgData name="Ashleigh Sobol" userId="8430f2a2-602f-4dde-a79b-412efd9dd8bf" providerId="ADAL" clId="{775DC3A4-8081-41E1-951F-57E0074ED46C}"/>
  </pc:docChgLst>
  <pc:docChgLst>
    <pc:chgData name="Siàn Stebbings" userId="e14ea2a2-07d0-4302-97b9-16dc822a37cc" providerId="ADAL" clId="{F594DBDB-E500-4F51-A215-46124A2E8882}"/>
  </pc:docChgLst>
  <pc:docChgLst>
    <pc:chgData name="Kyle Tidswell-Brown" userId="3518c4a0-5c99-4880-b127-cb60ccf11a39" providerId="ADAL" clId="{EEF5056C-1A16-46EB-9796-2FB26AC18111}"/>
    <pc:docChg chg="undo custSel addSld delSld modSld">
      <pc:chgData name="Kyle Tidswell-Brown" userId="3518c4a0-5c99-4880-b127-cb60ccf11a39" providerId="ADAL" clId="{EEF5056C-1A16-46EB-9796-2FB26AC18111}" dt="2019-06-17T14:36:32.346" v="363" actId="20577"/>
      <pc:docMkLst>
        <pc:docMk/>
      </pc:docMkLst>
      <pc:sldChg chg="modSp">
        <pc:chgData name="Kyle Tidswell-Brown" userId="3518c4a0-5c99-4880-b127-cb60ccf11a39" providerId="ADAL" clId="{EEF5056C-1A16-46EB-9796-2FB26AC18111}" dt="2019-06-17T09:53:59.439" v="5" actId="20577"/>
        <pc:sldMkLst>
          <pc:docMk/>
          <pc:sldMk cId="2637481266" sldId="256"/>
        </pc:sldMkLst>
        <pc:spChg chg="mod">
          <ac:chgData name="Kyle Tidswell-Brown" userId="3518c4a0-5c99-4880-b127-cb60ccf11a39" providerId="ADAL" clId="{EEF5056C-1A16-46EB-9796-2FB26AC18111}" dt="2019-06-17T09:53:59.439" v="5" actId="20577"/>
          <ac:spMkLst>
            <pc:docMk/>
            <pc:sldMk cId="2637481266" sldId="256"/>
            <ac:spMk id="19" creationId="{5252A847-DE45-4FA3-A1F8-EEBEB845FF8E}"/>
          </ac:spMkLst>
        </pc:spChg>
      </pc:sldChg>
      <pc:sldChg chg="modSp">
        <pc:chgData name="Kyle Tidswell-Brown" userId="3518c4a0-5c99-4880-b127-cb60ccf11a39" providerId="ADAL" clId="{EEF5056C-1A16-46EB-9796-2FB26AC18111}" dt="2019-06-17T12:24:56.456" v="166" actId="20577"/>
        <pc:sldMkLst>
          <pc:docMk/>
          <pc:sldMk cId="3855900595" sldId="301"/>
        </pc:sldMkLst>
        <pc:spChg chg="mod">
          <ac:chgData name="Kyle Tidswell-Brown" userId="3518c4a0-5c99-4880-b127-cb60ccf11a39" providerId="ADAL" clId="{EEF5056C-1A16-46EB-9796-2FB26AC18111}" dt="2019-06-17T12:24:56.456" v="166" actId="20577"/>
          <ac:spMkLst>
            <pc:docMk/>
            <pc:sldMk cId="3855900595" sldId="301"/>
            <ac:spMk id="19" creationId="{5252A847-DE45-4FA3-A1F8-EEBEB845FF8E}"/>
          </ac:spMkLst>
        </pc:spChg>
      </pc:sldChg>
      <pc:sldChg chg="modSp">
        <pc:chgData name="Kyle Tidswell-Brown" userId="3518c4a0-5c99-4880-b127-cb60ccf11a39" providerId="ADAL" clId="{EEF5056C-1A16-46EB-9796-2FB26AC18111}" dt="2019-06-17T12:25:06.021" v="169" actId="20577"/>
        <pc:sldMkLst>
          <pc:docMk/>
          <pc:sldMk cId="273723392" sldId="308"/>
        </pc:sldMkLst>
        <pc:spChg chg="mod">
          <ac:chgData name="Kyle Tidswell-Brown" userId="3518c4a0-5c99-4880-b127-cb60ccf11a39" providerId="ADAL" clId="{EEF5056C-1A16-46EB-9796-2FB26AC18111}" dt="2019-06-17T12:25:06.021" v="169" actId="20577"/>
          <ac:spMkLst>
            <pc:docMk/>
            <pc:sldMk cId="273723392" sldId="308"/>
            <ac:spMk id="19" creationId="{5252A847-DE45-4FA3-A1F8-EEBEB845FF8E}"/>
          </ac:spMkLst>
        </pc:spChg>
        <pc:graphicFrameChg chg="modGraphic">
          <ac:chgData name="Kyle Tidswell-Brown" userId="3518c4a0-5c99-4880-b127-cb60ccf11a39" providerId="ADAL" clId="{EEF5056C-1A16-46EB-9796-2FB26AC18111}" dt="2019-06-17T09:55:32.319" v="40" actId="5793"/>
          <ac:graphicFrameMkLst>
            <pc:docMk/>
            <pc:sldMk cId="273723392" sldId="308"/>
            <ac:graphicFrameMk id="3" creationId="{FCE1A810-306E-4A7D-9401-5F45B331A676}"/>
          </ac:graphicFrameMkLst>
        </pc:graphicFrameChg>
      </pc:sldChg>
      <pc:sldChg chg="modSp">
        <pc:chgData name="Kyle Tidswell-Brown" userId="3518c4a0-5c99-4880-b127-cb60ccf11a39" providerId="ADAL" clId="{EEF5056C-1A16-46EB-9796-2FB26AC18111}" dt="2019-06-17T12:25:11.121" v="172" actId="20577"/>
        <pc:sldMkLst>
          <pc:docMk/>
          <pc:sldMk cId="961062532" sldId="361"/>
        </pc:sldMkLst>
        <pc:spChg chg="mod">
          <ac:chgData name="Kyle Tidswell-Brown" userId="3518c4a0-5c99-4880-b127-cb60ccf11a39" providerId="ADAL" clId="{EEF5056C-1A16-46EB-9796-2FB26AC18111}" dt="2019-06-17T12:25:11.121" v="172" actId="20577"/>
          <ac:spMkLst>
            <pc:docMk/>
            <pc:sldMk cId="961062532" sldId="361"/>
            <ac:spMk id="19" creationId="{5252A847-DE45-4FA3-A1F8-EEBEB845FF8E}"/>
          </ac:spMkLst>
        </pc:spChg>
        <pc:graphicFrameChg chg="mod modGraphic">
          <ac:chgData name="Kyle Tidswell-Brown" userId="3518c4a0-5c99-4880-b127-cb60ccf11a39" providerId="ADAL" clId="{EEF5056C-1A16-46EB-9796-2FB26AC18111}" dt="2019-06-17T09:55:20.197" v="28" actId="5793"/>
          <ac:graphicFrameMkLst>
            <pc:docMk/>
            <pc:sldMk cId="961062532" sldId="361"/>
            <ac:graphicFrameMk id="3" creationId="{FCE1A810-306E-4A7D-9401-5F45B331A676}"/>
          </ac:graphicFrameMkLst>
        </pc:graphicFrameChg>
      </pc:sldChg>
      <pc:sldChg chg="addSp delSp modSp">
        <pc:chgData name="Kyle Tidswell-Brown" userId="3518c4a0-5c99-4880-b127-cb60ccf11a39" providerId="ADAL" clId="{EEF5056C-1A16-46EB-9796-2FB26AC18111}" dt="2019-06-17T12:26:05.872" v="198"/>
        <pc:sldMkLst>
          <pc:docMk/>
          <pc:sldMk cId="2674329558" sldId="364"/>
        </pc:sldMkLst>
        <pc:spChg chg="del mod">
          <ac:chgData name="Kyle Tidswell-Brown" userId="3518c4a0-5c99-4880-b127-cb60ccf11a39" providerId="ADAL" clId="{EEF5056C-1A16-46EB-9796-2FB26AC18111}" dt="2019-06-17T12:25:57.177" v="193" actId="478"/>
          <ac:spMkLst>
            <pc:docMk/>
            <pc:sldMk cId="2674329558" sldId="364"/>
            <ac:spMk id="19" creationId="{5252A847-DE45-4FA3-A1F8-EEBEB845FF8E}"/>
          </ac:spMkLst>
        </pc:spChg>
        <pc:spChg chg="add">
          <ac:chgData name="Kyle Tidswell-Brown" userId="3518c4a0-5c99-4880-b127-cb60ccf11a39" providerId="ADAL" clId="{EEF5056C-1A16-46EB-9796-2FB26AC18111}" dt="2019-06-17T12:26:05.872" v="198"/>
          <ac:spMkLst>
            <pc:docMk/>
            <pc:sldMk cId="2674329558" sldId="364"/>
            <ac:spMk id="39" creationId="{3D16F261-FF45-45D3-B97B-10BC59E7CF73}"/>
          </ac:spMkLst>
        </pc:spChg>
        <pc:grpChg chg="add del">
          <ac:chgData name="Kyle Tidswell-Brown" userId="3518c4a0-5c99-4880-b127-cb60ccf11a39" providerId="ADAL" clId="{EEF5056C-1A16-46EB-9796-2FB26AC18111}" dt="2019-06-17T12:25:57.177" v="193" actId="478"/>
          <ac:grpSpMkLst>
            <pc:docMk/>
            <pc:sldMk cId="2674329558" sldId="364"/>
            <ac:grpSpMk id="5" creationId="{BFF98975-C69E-432F-B588-598468E47DCD}"/>
          </ac:grpSpMkLst>
        </pc:grpChg>
        <pc:grpChg chg="add del">
          <ac:chgData name="Kyle Tidswell-Brown" userId="3518c4a0-5c99-4880-b127-cb60ccf11a39" providerId="ADAL" clId="{EEF5056C-1A16-46EB-9796-2FB26AC18111}" dt="2019-06-17T12:25:57.177" v="193" actId="478"/>
          <ac:grpSpMkLst>
            <pc:docMk/>
            <pc:sldMk cId="2674329558" sldId="364"/>
            <ac:grpSpMk id="11" creationId="{D26FBADD-0CD7-412A-BA0E-C9242763FF02}"/>
          </ac:grpSpMkLst>
        </pc:grpChg>
        <pc:picChg chg="add del mod">
          <ac:chgData name="Kyle Tidswell-Brown" userId="3518c4a0-5c99-4880-b127-cb60ccf11a39" providerId="ADAL" clId="{EEF5056C-1A16-46EB-9796-2FB26AC18111}" dt="2019-06-17T12:25:54.542" v="192"/>
          <ac:picMkLst>
            <pc:docMk/>
            <pc:sldMk cId="2674329558" sldId="364"/>
            <ac:picMk id="2" creationId="{1754A948-0ECE-452C-A139-A689F422F017}"/>
          </ac:picMkLst>
        </pc:picChg>
        <pc:picChg chg="add">
          <ac:chgData name="Kyle Tidswell-Brown" userId="3518c4a0-5c99-4880-b127-cb60ccf11a39" providerId="ADAL" clId="{EEF5056C-1A16-46EB-9796-2FB26AC18111}" dt="2019-06-17T12:25:57.608" v="194"/>
          <ac:picMkLst>
            <pc:docMk/>
            <pc:sldMk cId="2674329558" sldId="364"/>
            <ac:picMk id="38" creationId="{E12E0F55-6DD2-474A-8D9D-555B5C2AD909}"/>
          </ac:picMkLst>
        </pc:picChg>
      </pc:sldChg>
      <pc:sldChg chg="addSp delSp modSp">
        <pc:chgData name="Kyle Tidswell-Brown" userId="3518c4a0-5c99-4880-b127-cb60ccf11a39" providerId="ADAL" clId="{EEF5056C-1A16-46EB-9796-2FB26AC18111}" dt="2019-06-17T10:13:57.182" v="48" actId="166"/>
        <pc:sldMkLst>
          <pc:docMk/>
          <pc:sldMk cId="4282230005" sldId="366"/>
        </pc:sldMkLst>
        <pc:spChg chg="add">
          <ac:chgData name="Kyle Tidswell-Brown" userId="3518c4a0-5c99-4880-b127-cb60ccf11a39" providerId="ADAL" clId="{EEF5056C-1A16-46EB-9796-2FB26AC18111}" dt="2019-06-17T10:13:51.668" v="47"/>
          <ac:spMkLst>
            <pc:docMk/>
            <pc:sldMk cId="4282230005" sldId="366"/>
            <ac:spMk id="31" creationId="{1BAFD66D-093F-475D-877C-E6DCF701CB1F}"/>
          </ac:spMkLst>
        </pc:spChg>
        <pc:spChg chg="add">
          <ac:chgData name="Kyle Tidswell-Brown" userId="3518c4a0-5c99-4880-b127-cb60ccf11a39" providerId="ADAL" clId="{EEF5056C-1A16-46EB-9796-2FB26AC18111}" dt="2019-06-17T10:13:51.668" v="47"/>
          <ac:spMkLst>
            <pc:docMk/>
            <pc:sldMk cId="4282230005" sldId="366"/>
            <ac:spMk id="32" creationId="{4525C308-E09C-4BE4-B46D-0BD4EE3A4F7A}"/>
          </ac:spMkLst>
        </pc:spChg>
        <pc:spChg chg="add">
          <ac:chgData name="Kyle Tidswell-Brown" userId="3518c4a0-5c99-4880-b127-cb60ccf11a39" providerId="ADAL" clId="{EEF5056C-1A16-46EB-9796-2FB26AC18111}" dt="2019-06-17T10:13:51.668" v="47"/>
          <ac:spMkLst>
            <pc:docMk/>
            <pc:sldMk cId="4282230005" sldId="366"/>
            <ac:spMk id="33" creationId="{6355B9F5-D95F-4D36-94E5-392502E0E874}"/>
          </ac:spMkLst>
        </pc:spChg>
        <pc:spChg chg="del mod">
          <ac:chgData name="Kyle Tidswell-Brown" userId="3518c4a0-5c99-4880-b127-cb60ccf11a39" providerId="ADAL" clId="{EEF5056C-1A16-46EB-9796-2FB26AC18111}" dt="2019-06-17T10:13:51.177" v="46" actId="478"/>
          <ac:spMkLst>
            <pc:docMk/>
            <pc:sldMk cId="4282230005" sldId="366"/>
            <ac:spMk id="228" creationId="{A85B8007-C723-46DF-AC6A-731F964C33DC}"/>
          </ac:spMkLst>
        </pc:spChg>
        <pc:spChg chg="del mod">
          <ac:chgData name="Kyle Tidswell-Brown" userId="3518c4a0-5c99-4880-b127-cb60ccf11a39" providerId="ADAL" clId="{EEF5056C-1A16-46EB-9796-2FB26AC18111}" dt="2019-06-17T10:13:51.177" v="46" actId="478"/>
          <ac:spMkLst>
            <pc:docMk/>
            <pc:sldMk cId="4282230005" sldId="366"/>
            <ac:spMk id="229" creationId="{D90A5C61-7470-40C3-BB30-E69A11509C66}"/>
          </ac:spMkLst>
        </pc:spChg>
        <pc:spChg chg="del mod">
          <ac:chgData name="Kyle Tidswell-Brown" userId="3518c4a0-5c99-4880-b127-cb60ccf11a39" providerId="ADAL" clId="{EEF5056C-1A16-46EB-9796-2FB26AC18111}" dt="2019-06-17T10:13:51.177" v="46" actId="478"/>
          <ac:spMkLst>
            <pc:docMk/>
            <pc:sldMk cId="4282230005" sldId="366"/>
            <ac:spMk id="230" creationId="{CF0ACD1F-2B4D-4AE7-90B3-F58987A8D90A}"/>
          </ac:spMkLst>
        </pc:spChg>
        <pc:grpChg chg="ord">
          <ac:chgData name="Kyle Tidswell-Brown" userId="3518c4a0-5c99-4880-b127-cb60ccf11a39" providerId="ADAL" clId="{EEF5056C-1A16-46EB-9796-2FB26AC18111}" dt="2019-06-17T10:13:57.182" v="48" actId="166"/>
          <ac:grpSpMkLst>
            <pc:docMk/>
            <pc:sldMk cId="4282230005" sldId="366"/>
            <ac:grpSpMk id="15" creationId="{8528ACD3-53AC-4292-B711-C29735B067C1}"/>
          </ac:grpSpMkLst>
        </pc:grpChg>
      </pc:sldChg>
      <pc:sldChg chg="modSp">
        <pc:chgData name="Kyle Tidswell-Brown" userId="3518c4a0-5c99-4880-b127-cb60ccf11a39" providerId="ADAL" clId="{EEF5056C-1A16-46EB-9796-2FB26AC18111}" dt="2019-06-17T09:53:38.454" v="1" actId="732"/>
        <pc:sldMkLst>
          <pc:docMk/>
          <pc:sldMk cId="2679090468" sldId="411"/>
        </pc:sldMkLst>
        <pc:picChg chg="mod modCrop">
          <ac:chgData name="Kyle Tidswell-Brown" userId="3518c4a0-5c99-4880-b127-cb60ccf11a39" providerId="ADAL" clId="{EEF5056C-1A16-46EB-9796-2FB26AC18111}" dt="2019-06-17T09:53:38.454" v="1" actId="732"/>
          <ac:picMkLst>
            <pc:docMk/>
            <pc:sldMk cId="2679090468" sldId="411"/>
            <ac:picMk id="9" creationId="{BE10E778-FB36-475C-BE47-58C3ADAC705E}"/>
          </ac:picMkLst>
        </pc:picChg>
      </pc:sldChg>
      <pc:sldChg chg="modSp">
        <pc:chgData name="Kyle Tidswell-Brown" userId="3518c4a0-5c99-4880-b127-cb60ccf11a39" providerId="ADAL" clId="{EEF5056C-1A16-46EB-9796-2FB26AC18111}" dt="2019-06-17T10:13:36.696" v="45" actId="5793"/>
        <pc:sldMkLst>
          <pc:docMk/>
          <pc:sldMk cId="2699997876" sldId="412"/>
        </pc:sldMkLst>
        <pc:spChg chg="mod">
          <ac:chgData name="Kyle Tidswell-Brown" userId="3518c4a0-5c99-4880-b127-cb60ccf11a39" providerId="ADAL" clId="{EEF5056C-1A16-46EB-9796-2FB26AC18111}" dt="2019-06-17T10:13:36.696" v="45" actId="5793"/>
          <ac:spMkLst>
            <pc:docMk/>
            <pc:sldMk cId="2699997876" sldId="412"/>
            <ac:spMk id="228" creationId="{A85B8007-C723-46DF-AC6A-731F964C33DC}"/>
          </ac:spMkLst>
        </pc:spChg>
        <pc:spChg chg="mod">
          <ac:chgData name="Kyle Tidswell-Brown" userId="3518c4a0-5c99-4880-b127-cb60ccf11a39" providerId="ADAL" clId="{EEF5056C-1A16-46EB-9796-2FB26AC18111}" dt="2019-06-17T10:13:24.722" v="42" actId="207"/>
          <ac:spMkLst>
            <pc:docMk/>
            <pc:sldMk cId="2699997876" sldId="412"/>
            <ac:spMk id="229" creationId="{D90A5C61-7470-40C3-BB30-E69A11509C66}"/>
          </ac:spMkLst>
        </pc:spChg>
        <pc:spChg chg="mod">
          <ac:chgData name="Kyle Tidswell-Brown" userId="3518c4a0-5c99-4880-b127-cb60ccf11a39" providerId="ADAL" clId="{EEF5056C-1A16-46EB-9796-2FB26AC18111}" dt="2019-06-17T10:13:24.722" v="42" actId="207"/>
          <ac:spMkLst>
            <pc:docMk/>
            <pc:sldMk cId="2699997876" sldId="412"/>
            <ac:spMk id="230" creationId="{CF0ACD1F-2B4D-4AE7-90B3-F58987A8D90A}"/>
          </ac:spMkLst>
        </pc:spChg>
      </pc:sldChg>
      <pc:sldChg chg="addSp delSp modSp">
        <pc:chgData name="Kyle Tidswell-Brown" userId="3518c4a0-5c99-4880-b127-cb60ccf11a39" providerId="ADAL" clId="{EEF5056C-1A16-46EB-9796-2FB26AC18111}" dt="2019-06-17T14:35:39.432" v="350" actId="20577"/>
        <pc:sldMkLst>
          <pc:docMk/>
          <pc:sldMk cId="2399423423" sldId="413"/>
        </pc:sldMkLst>
        <pc:spChg chg="del ord">
          <ac:chgData name="Kyle Tidswell-Brown" userId="3518c4a0-5c99-4880-b127-cb60ccf11a39" providerId="ADAL" clId="{EEF5056C-1A16-46EB-9796-2FB26AC18111}" dt="2019-06-17T14:34:55.225" v="316" actId="478"/>
          <ac:spMkLst>
            <pc:docMk/>
            <pc:sldMk cId="2399423423" sldId="413"/>
            <ac:spMk id="3" creationId="{70C8B0A8-F9E1-4F08-81CF-E9D31727BBD9}"/>
          </ac:spMkLst>
        </pc:spChg>
        <pc:spChg chg="del mod ord">
          <ac:chgData name="Kyle Tidswell-Brown" userId="3518c4a0-5c99-4880-b127-cb60ccf11a39" providerId="ADAL" clId="{EEF5056C-1A16-46EB-9796-2FB26AC18111}" dt="2019-06-17T14:34:55.225" v="316" actId="478"/>
          <ac:spMkLst>
            <pc:docMk/>
            <pc:sldMk cId="2399423423" sldId="413"/>
            <ac:spMk id="4" creationId="{32F6BB83-D436-456E-833A-21CD1DF7547D}"/>
          </ac:spMkLst>
        </pc:spChg>
        <pc:spChg chg="del mod">
          <ac:chgData name="Kyle Tidswell-Brown" userId="3518c4a0-5c99-4880-b127-cb60ccf11a39" providerId="ADAL" clId="{EEF5056C-1A16-46EB-9796-2FB26AC18111}" dt="2019-06-17T14:35:07.837" v="333" actId="478"/>
          <ac:spMkLst>
            <pc:docMk/>
            <pc:sldMk cId="2399423423" sldId="413"/>
            <ac:spMk id="19" creationId="{5252A847-DE45-4FA3-A1F8-EEBEB845FF8E}"/>
          </ac:spMkLst>
        </pc:spChg>
        <pc:spChg chg="del ord">
          <ac:chgData name="Kyle Tidswell-Brown" userId="3518c4a0-5c99-4880-b127-cb60ccf11a39" providerId="ADAL" clId="{EEF5056C-1A16-46EB-9796-2FB26AC18111}" dt="2019-06-17T14:34:55.225" v="316" actId="478"/>
          <ac:spMkLst>
            <pc:docMk/>
            <pc:sldMk cId="2399423423" sldId="413"/>
            <ac:spMk id="29" creationId="{8B1FA1A1-C506-4F33-898D-043720EF537F}"/>
          </ac:spMkLst>
        </pc:spChg>
        <pc:spChg chg="del mod ord">
          <ac:chgData name="Kyle Tidswell-Brown" userId="3518c4a0-5c99-4880-b127-cb60ccf11a39" providerId="ADAL" clId="{EEF5056C-1A16-46EB-9796-2FB26AC18111}" dt="2019-06-17T14:34:55.225" v="316" actId="478"/>
          <ac:spMkLst>
            <pc:docMk/>
            <pc:sldMk cId="2399423423" sldId="413"/>
            <ac:spMk id="30" creationId="{00A0BA09-B5F9-444A-B628-33756334D4E2}"/>
          </ac:spMkLst>
        </pc:spChg>
        <pc:spChg chg="add">
          <ac:chgData name="Kyle Tidswell-Brown" userId="3518c4a0-5c99-4880-b127-cb60ccf11a39" providerId="ADAL" clId="{EEF5056C-1A16-46EB-9796-2FB26AC18111}" dt="2019-06-17T14:35:19.617" v="337"/>
          <ac:spMkLst>
            <pc:docMk/>
            <pc:sldMk cId="2399423423" sldId="413"/>
            <ac:spMk id="35" creationId="{4AD6E1F1-5B6C-4C9A-8331-FA1D09FA0312}"/>
          </ac:spMkLst>
        </pc:spChg>
        <pc:spChg chg="add mod">
          <ac:chgData name="Kyle Tidswell-Brown" userId="3518c4a0-5c99-4880-b127-cb60ccf11a39" providerId="ADAL" clId="{EEF5056C-1A16-46EB-9796-2FB26AC18111}" dt="2019-06-17T14:35:32.993" v="347" actId="20577"/>
          <ac:spMkLst>
            <pc:docMk/>
            <pc:sldMk cId="2399423423" sldId="413"/>
            <ac:spMk id="36" creationId="{34A15FE5-4228-460F-B976-9309DC9FA02A}"/>
          </ac:spMkLst>
        </pc:spChg>
        <pc:spChg chg="add mod">
          <ac:chgData name="Kyle Tidswell-Brown" userId="3518c4a0-5c99-4880-b127-cb60ccf11a39" providerId="ADAL" clId="{EEF5056C-1A16-46EB-9796-2FB26AC18111}" dt="2019-06-17T14:35:39.432" v="350" actId="20577"/>
          <ac:spMkLst>
            <pc:docMk/>
            <pc:sldMk cId="2399423423" sldId="413"/>
            <ac:spMk id="37" creationId="{DFF095E0-51FD-4B0C-8534-15189FB02125}"/>
          </ac:spMkLst>
        </pc:spChg>
        <pc:spChg chg="add del">
          <ac:chgData name="Kyle Tidswell-Brown" userId="3518c4a0-5c99-4880-b127-cb60ccf11a39" providerId="ADAL" clId="{EEF5056C-1A16-46EB-9796-2FB26AC18111}" dt="2019-06-17T14:35:22.640" v="338" actId="478"/>
          <ac:spMkLst>
            <pc:docMk/>
            <pc:sldMk cId="2399423423" sldId="413"/>
            <ac:spMk id="38" creationId="{274CBB8A-4560-47A8-B300-148E6D1A7BEF}"/>
          </ac:spMkLst>
        </pc:spChg>
        <pc:spChg chg="add del">
          <ac:chgData name="Kyle Tidswell-Brown" userId="3518c4a0-5c99-4880-b127-cb60ccf11a39" providerId="ADAL" clId="{EEF5056C-1A16-46EB-9796-2FB26AC18111}" dt="2019-06-17T14:35:24.463" v="339" actId="478"/>
          <ac:spMkLst>
            <pc:docMk/>
            <pc:sldMk cId="2399423423" sldId="413"/>
            <ac:spMk id="39" creationId="{68D37E11-3F7B-437D-A2D5-5AE66B6CAF84}"/>
          </ac:spMkLst>
        </pc:spChg>
        <pc:picChg chg="add del mod">
          <ac:chgData name="Kyle Tidswell-Brown" userId="3518c4a0-5c99-4880-b127-cb60ccf11a39" providerId="ADAL" clId="{EEF5056C-1A16-46EB-9796-2FB26AC18111}" dt="2019-06-17T14:35:04.433" v="332"/>
          <ac:picMkLst>
            <pc:docMk/>
            <pc:sldMk cId="2399423423" sldId="413"/>
            <ac:picMk id="2" creationId="{74800749-22A5-4EB6-B9B8-B8F1A8F67C2C}"/>
          </ac:picMkLst>
        </pc:picChg>
        <pc:picChg chg="del">
          <ac:chgData name="Kyle Tidswell-Brown" userId="3518c4a0-5c99-4880-b127-cb60ccf11a39" providerId="ADAL" clId="{EEF5056C-1A16-46EB-9796-2FB26AC18111}" dt="2019-06-17T14:35:07.837" v="333" actId="478"/>
          <ac:picMkLst>
            <pc:docMk/>
            <pc:sldMk cId="2399423423" sldId="413"/>
            <ac:picMk id="12" creationId="{32D899C5-FD50-4D4E-BBB8-39AF388395BB}"/>
          </ac:picMkLst>
        </pc:picChg>
        <pc:picChg chg="del">
          <ac:chgData name="Kyle Tidswell-Brown" userId="3518c4a0-5c99-4880-b127-cb60ccf11a39" providerId="ADAL" clId="{EEF5056C-1A16-46EB-9796-2FB26AC18111}" dt="2019-06-17T14:35:07.837" v="333" actId="478"/>
          <ac:picMkLst>
            <pc:docMk/>
            <pc:sldMk cId="2399423423" sldId="413"/>
            <ac:picMk id="21" creationId="{087C3951-888D-4308-AADC-17ECA01ACA5A}"/>
          </ac:picMkLst>
        </pc:picChg>
        <pc:picChg chg="del">
          <ac:chgData name="Kyle Tidswell-Brown" userId="3518c4a0-5c99-4880-b127-cb60ccf11a39" providerId="ADAL" clId="{EEF5056C-1A16-46EB-9796-2FB26AC18111}" dt="2019-06-17T14:35:07.837" v="333" actId="478"/>
          <ac:picMkLst>
            <pc:docMk/>
            <pc:sldMk cId="2399423423" sldId="413"/>
            <ac:picMk id="22" creationId="{32C7A511-9AE9-414C-B3B2-5F3190460517}"/>
          </ac:picMkLst>
        </pc:picChg>
        <pc:picChg chg="del">
          <ac:chgData name="Kyle Tidswell-Brown" userId="3518c4a0-5c99-4880-b127-cb60ccf11a39" providerId="ADAL" clId="{EEF5056C-1A16-46EB-9796-2FB26AC18111}" dt="2019-06-17T14:35:07.837" v="333" actId="478"/>
          <ac:picMkLst>
            <pc:docMk/>
            <pc:sldMk cId="2399423423" sldId="413"/>
            <ac:picMk id="23" creationId="{2F626C44-6CF6-4F75-A719-888B3BAAB8DA}"/>
          </ac:picMkLst>
        </pc:picChg>
        <pc:picChg chg="del">
          <ac:chgData name="Kyle Tidswell-Brown" userId="3518c4a0-5c99-4880-b127-cb60ccf11a39" providerId="ADAL" clId="{EEF5056C-1A16-46EB-9796-2FB26AC18111}" dt="2019-06-17T14:35:07.837" v="333" actId="478"/>
          <ac:picMkLst>
            <pc:docMk/>
            <pc:sldMk cId="2399423423" sldId="413"/>
            <ac:picMk id="24" creationId="{45BE36B2-7ABE-4B4A-9EF4-350D83051BE8}"/>
          </ac:picMkLst>
        </pc:picChg>
        <pc:picChg chg="del">
          <ac:chgData name="Kyle Tidswell-Brown" userId="3518c4a0-5c99-4880-b127-cb60ccf11a39" providerId="ADAL" clId="{EEF5056C-1A16-46EB-9796-2FB26AC18111}" dt="2019-06-17T14:35:07.837" v="333" actId="478"/>
          <ac:picMkLst>
            <pc:docMk/>
            <pc:sldMk cId="2399423423" sldId="413"/>
            <ac:picMk id="25" creationId="{9F7F8C6A-5D63-4070-AC64-FACD7B57222F}"/>
          </ac:picMkLst>
        </pc:picChg>
        <pc:picChg chg="del">
          <ac:chgData name="Kyle Tidswell-Brown" userId="3518c4a0-5c99-4880-b127-cb60ccf11a39" providerId="ADAL" clId="{EEF5056C-1A16-46EB-9796-2FB26AC18111}" dt="2019-06-17T14:35:07.837" v="333" actId="478"/>
          <ac:picMkLst>
            <pc:docMk/>
            <pc:sldMk cId="2399423423" sldId="413"/>
            <ac:picMk id="26" creationId="{7898D18A-A122-4126-AA74-111A5A8232AC}"/>
          </ac:picMkLst>
        </pc:picChg>
        <pc:picChg chg="del">
          <ac:chgData name="Kyle Tidswell-Brown" userId="3518c4a0-5c99-4880-b127-cb60ccf11a39" providerId="ADAL" clId="{EEF5056C-1A16-46EB-9796-2FB26AC18111}" dt="2019-06-17T14:35:07.837" v="333" actId="478"/>
          <ac:picMkLst>
            <pc:docMk/>
            <pc:sldMk cId="2399423423" sldId="413"/>
            <ac:picMk id="27" creationId="{B6AC313F-117E-4CA7-B8EA-D144DD63688A}"/>
          </ac:picMkLst>
        </pc:picChg>
        <pc:picChg chg="del">
          <ac:chgData name="Kyle Tidswell-Brown" userId="3518c4a0-5c99-4880-b127-cb60ccf11a39" providerId="ADAL" clId="{EEF5056C-1A16-46EB-9796-2FB26AC18111}" dt="2019-06-17T14:35:07.837" v="333" actId="478"/>
          <ac:picMkLst>
            <pc:docMk/>
            <pc:sldMk cId="2399423423" sldId="413"/>
            <ac:picMk id="28" creationId="{89D85EE7-380F-409B-8F0D-12C6B8353C6F}"/>
          </ac:picMkLst>
        </pc:picChg>
        <pc:picChg chg="add">
          <ac:chgData name="Kyle Tidswell-Brown" userId="3518c4a0-5c99-4880-b127-cb60ccf11a39" providerId="ADAL" clId="{EEF5056C-1A16-46EB-9796-2FB26AC18111}" dt="2019-06-17T14:35:08.352" v="334"/>
          <ac:picMkLst>
            <pc:docMk/>
            <pc:sldMk cId="2399423423" sldId="413"/>
            <ac:picMk id="34" creationId="{7DDF413F-FD1A-4CAD-9626-68E06F5F5B4A}"/>
          </ac:picMkLst>
        </pc:picChg>
        <pc:picChg chg="del">
          <ac:chgData name="Kyle Tidswell-Brown" userId="3518c4a0-5c99-4880-b127-cb60ccf11a39" providerId="ADAL" clId="{EEF5056C-1A16-46EB-9796-2FB26AC18111}" dt="2019-06-17T14:35:07.837" v="333" actId="478"/>
          <ac:picMkLst>
            <pc:docMk/>
            <pc:sldMk cId="2399423423" sldId="413"/>
            <ac:picMk id="41" creationId="{AA9F6481-FF0E-4D67-9AEF-B074DF87724F}"/>
          </ac:picMkLst>
        </pc:picChg>
        <pc:picChg chg="del">
          <ac:chgData name="Kyle Tidswell-Brown" userId="3518c4a0-5c99-4880-b127-cb60ccf11a39" providerId="ADAL" clId="{EEF5056C-1A16-46EB-9796-2FB26AC18111}" dt="2019-06-17T14:35:07.837" v="333" actId="478"/>
          <ac:picMkLst>
            <pc:docMk/>
            <pc:sldMk cId="2399423423" sldId="413"/>
            <ac:picMk id="42" creationId="{0FCAC042-EC0B-47DA-B304-69FE557551F1}"/>
          </ac:picMkLst>
        </pc:picChg>
        <pc:picChg chg="del">
          <ac:chgData name="Kyle Tidswell-Brown" userId="3518c4a0-5c99-4880-b127-cb60ccf11a39" providerId="ADAL" clId="{EEF5056C-1A16-46EB-9796-2FB26AC18111}" dt="2019-06-17T14:35:07.837" v="333" actId="478"/>
          <ac:picMkLst>
            <pc:docMk/>
            <pc:sldMk cId="2399423423" sldId="413"/>
            <ac:picMk id="43" creationId="{2508BA9C-BD90-4C2C-AA8C-B939C921CEFB}"/>
          </ac:picMkLst>
        </pc:picChg>
        <pc:picChg chg="del">
          <ac:chgData name="Kyle Tidswell-Brown" userId="3518c4a0-5c99-4880-b127-cb60ccf11a39" providerId="ADAL" clId="{EEF5056C-1A16-46EB-9796-2FB26AC18111}" dt="2019-06-17T14:35:07.837" v="333" actId="478"/>
          <ac:picMkLst>
            <pc:docMk/>
            <pc:sldMk cId="2399423423" sldId="413"/>
            <ac:picMk id="44" creationId="{1A86C5F3-B305-48D7-ACE1-8325A99D8485}"/>
          </ac:picMkLst>
        </pc:picChg>
        <pc:picChg chg="del">
          <ac:chgData name="Kyle Tidswell-Brown" userId="3518c4a0-5c99-4880-b127-cb60ccf11a39" providerId="ADAL" clId="{EEF5056C-1A16-46EB-9796-2FB26AC18111}" dt="2019-06-17T14:35:07.837" v="333" actId="478"/>
          <ac:picMkLst>
            <pc:docMk/>
            <pc:sldMk cId="2399423423" sldId="413"/>
            <ac:picMk id="45" creationId="{7AD81549-FA84-4CA5-97C0-5832AC1AFC49}"/>
          </ac:picMkLst>
        </pc:picChg>
        <pc:picChg chg="del">
          <ac:chgData name="Kyle Tidswell-Brown" userId="3518c4a0-5c99-4880-b127-cb60ccf11a39" providerId="ADAL" clId="{EEF5056C-1A16-46EB-9796-2FB26AC18111}" dt="2019-06-17T14:35:07.837" v="333" actId="478"/>
          <ac:picMkLst>
            <pc:docMk/>
            <pc:sldMk cId="2399423423" sldId="413"/>
            <ac:picMk id="46" creationId="{A8EF8D73-BF26-47C2-B0A7-BBFA9755886B}"/>
          </ac:picMkLst>
        </pc:picChg>
        <pc:picChg chg="del">
          <ac:chgData name="Kyle Tidswell-Brown" userId="3518c4a0-5c99-4880-b127-cb60ccf11a39" providerId="ADAL" clId="{EEF5056C-1A16-46EB-9796-2FB26AC18111}" dt="2019-06-17T14:35:07.837" v="333" actId="478"/>
          <ac:picMkLst>
            <pc:docMk/>
            <pc:sldMk cId="2399423423" sldId="413"/>
            <ac:picMk id="47" creationId="{EF272A5F-6D17-4341-B292-17C838C1E3D9}"/>
          </ac:picMkLst>
        </pc:picChg>
        <pc:picChg chg="del">
          <ac:chgData name="Kyle Tidswell-Brown" userId="3518c4a0-5c99-4880-b127-cb60ccf11a39" providerId="ADAL" clId="{EEF5056C-1A16-46EB-9796-2FB26AC18111}" dt="2019-06-17T14:35:07.837" v="333" actId="478"/>
          <ac:picMkLst>
            <pc:docMk/>
            <pc:sldMk cId="2399423423" sldId="413"/>
            <ac:picMk id="48" creationId="{B077AE50-309C-4C88-9E47-96286B984E41}"/>
          </ac:picMkLst>
        </pc:picChg>
        <pc:picChg chg="del">
          <ac:chgData name="Kyle Tidswell-Brown" userId="3518c4a0-5c99-4880-b127-cb60ccf11a39" providerId="ADAL" clId="{EEF5056C-1A16-46EB-9796-2FB26AC18111}" dt="2019-06-17T14:35:07.837" v="333" actId="478"/>
          <ac:picMkLst>
            <pc:docMk/>
            <pc:sldMk cId="2399423423" sldId="413"/>
            <ac:picMk id="49" creationId="{72429CA8-EAA1-48D9-BDEF-DF96AC484A50}"/>
          </ac:picMkLst>
        </pc:picChg>
        <pc:picChg chg="del">
          <ac:chgData name="Kyle Tidswell-Brown" userId="3518c4a0-5c99-4880-b127-cb60ccf11a39" providerId="ADAL" clId="{EEF5056C-1A16-46EB-9796-2FB26AC18111}" dt="2019-06-17T14:35:07.837" v="333" actId="478"/>
          <ac:picMkLst>
            <pc:docMk/>
            <pc:sldMk cId="2399423423" sldId="413"/>
            <ac:picMk id="50" creationId="{4EEFE500-4900-4824-97D5-ADFF9766B672}"/>
          </ac:picMkLst>
        </pc:picChg>
      </pc:sldChg>
      <pc:sldChg chg="modSp del">
        <pc:chgData name="Kyle Tidswell-Brown" userId="3518c4a0-5c99-4880-b127-cb60ccf11a39" providerId="ADAL" clId="{EEF5056C-1A16-46EB-9796-2FB26AC18111}" dt="2019-06-17T14:35:59.834" v="361" actId="2696"/>
        <pc:sldMkLst>
          <pc:docMk/>
          <pc:sldMk cId="2417399832" sldId="414"/>
        </pc:sldMkLst>
        <pc:spChg chg="mod ord">
          <ac:chgData name="Kyle Tidswell-Brown" userId="3518c4a0-5c99-4880-b127-cb60ccf11a39" providerId="ADAL" clId="{EEF5056C-1A16-46EB-9796-2FB26AC18111}" dt="2019-06-17T10:14:43.429" v="54" actId="171"/>
          <ac:spMkLst>
            <pc:docMk/>
            <pc:sldMk cId="2417399832" sldId="414"/>
            <ac:spMk id="4" creationId="{32F6BB83-D436-456E-833A-21CD1DF7547D}"/>
          </ac:spMkLst>
        </pc:spChg>
        <pc:spChg chg="mod ord">
          <ac:chgData name="Kyle Tidswell-Brown" userId="3518c4a0-5c99-4880-b127-cb60ccf11a39" providerId="ADAL" clId="{EEF5056C-1A16-46EB-9796-2FB26AC18111}" dt="2019-06-17T10:14:43.429" v="54" actId="171"/>
          <ac:spMkLst>
            <pc:docMk/>
            <pc:sldMk cId="2417399832" sldId="414"/>
            <ac:spMk id="30" creationId="{00A0BA09-B5F9-444A-B628-33756334D4E2}"/>
          </ac:spMkLst>
        </pc:spChg>
      </pc:sldChg>
      <pc:sldChg chg="del">
        <pc:chgData name="Kyle Tidswell-Brown" userId="3518c4a0-5c99-4880-b127-cb60ccf11a39" providerId="ADAL" clId="{EEF5056C-1A16-46EB-9796-2FB26AC18111}" dt="2019-06-17T12:26:20.130" v="202" actId="2696"/>
        <pc:sldMkLst>
          <pc:docMk/>
          <pc:sldMk cId="4034474729" sldId="415"/>
        </pc:sldMkLst>
      </pc:sldChg>
      <pc:sldChg chg="addSp delSp modSp">
        <pc:chgData name="Kyle Tidswell-Brown" userId="3518c4a0-5c99-4880-b127-cb60ccf11a39" providerId="ADAL" clId="{EEF5056C-1A16-46EB-9796-2FB26AC18111}" dt="2019-06-17T12:27:06.955" v="233" actId="120"/>
        <pc:sldMkLst>
          <pc:docMk/>
          <pc:sldMk cId="941729213" sldId="416"/>
        </pc:sldMkLst>
        <pc:spChg chg="del topLvl">
          <ac:chgData name="Kyle Tidswell-Brown" userId="3518c4a0-5c99-4880-b127-cb60ccf11a39" providerId="ADAL" clId="{EEF5056C-1A16-46EB-9796-2FB26AC18111}" dt="2019-06-17T12:26:29.456" v="206" actId="478"/>
          <ac:spMkLst>
            <pc:docMk/>
            <pc:sldMk cId="941729213" sldId="416"/>
            <ac:spMk id="3" creationId="{A6B84EDF-AD44-40EE-A3F2-8ACB9AA39A56}"/>
          </ac:spMkLst>
        </pc:spChg>
        <pc:spChg chg="del mod">
          <ac:chgData name="Kyle Tidswell-Brown" userId="3518c4a0-5c99-4880-b127-cb60ccf11a39" providerId="ADAL" clId="{EEF5056C-1A16-46EB-9796-2FB26AC18111}" dt="2019-06-17T12:26:41.531" v="223" actId="478"/>
          <ac:spMkLst>
            <pc:docMk/>
            <pc:sldMk cId="941729213" sldId="416"/>
            <ac:spMk id="19" creationId="{5252A847-DE45-4FA3-A1F8-EEBEB845FF8E}"/>
          </ac:spMkLst>
        </pc:spChg>
        <pc:spChg chg="add mod">
          <ac:chgData name="Kyle Tidswell-Brown" userId="3518c4a0-5c99-4880-b127-cb60ccf11a39" providerId="ADAL" clId="{EEF5056C-1A16-46EB-9796-2FB26AC18111}" dt="2019-06-17T12:27:06.955" v="233" actId="120"/>
          <ac:spMkLst>
            <pc:docMk/>
            <pc:sldMk cId="941729213" sldId="416"/>
            <ac:spMk id="31" creationId="{04952001-4F9B-4611-891D-6E90026F28D9}"/>
          </ac:spMkLst>
        </pc:spChg>
        <pc:spChg chg="add">
          <ac:chgData name="Kyle Tidswell-Brown" userId="3518c4a0-5c99-4880-b127-cb60ccf11a39" providerId="ADAL" clId="{EEF5056C-1A16-46EB-9796-2FB26AC18111}" dt="2019-06-17T12:26:52.948" v="228"/>
          <ac:spMkLst>
            <pc:docMk/>
            <pc:sldMk cId="941729213" sldId="416"/>
            <ac:spMk id="32" creationId="{BD4D10E4-576E-48AF-9936-39FC7777BBC7}"/>
          </ac:spMkLst>
        </pc:spChg>
        <pc:spChg chg="add">
          <ac:chgData name="Kyle Tidswell-Brown" userId="3518c4a0-5c99-4880-b127-cb60ccf11a39" providerId="ADAL" clId="{EEF5056C-1A16-46EB-9796-2FB26AC18111}" dt="2019-06-17T12:26:52.948" v="228"/>
          <ac:spMkLst>
            <pc:docMk/>
            <pc:sldMk cId="941729213" sldId="416"/>
            <ac:spMk id="33" creationId="{3C5F2246-0EDF-4E72-AA74-5FDCD0D36FA2}"/>
          </ac:spMkLst>
        </pc:spChg>
        <pc:spChg chg="del mod">
          <ac:chgData name="Kyle Tidswell-Brown" userId="3518c4a0-5c99-4880-b127-cb60ccf11a39" providerId="ADAL" clId="{EEF5056C-1A16-46EB-9796-2FB26AC18111}" dt="2019-06-17T12:26:25.214" v="204" actId="478"/>
          <ac:spMkLst>
            <pc:docMk/>
            <pc:sldMk cId="941729213" sldId="416"/>
            <ac:spMk id="35" creationId="{2DB793C5-F74B-41F0-AE75-9F8678D5A2C4}"/>
          </ac:spMkLst>
        </pc:spChg>
        <pc:grpChg chg="del">
          <ac:chgData name="Kyle Tidswell-Brown" userId="3518c4a0-5c99-4880-b127-cb60ccf11a39" providerId="ADAL" clId="{EEF5056C-1A16-46EB-9796-2FB26AC18111}" dt="2019-06-17T12:26:29.456" v="206" actId="478"/>
          <ac:grpSpMkLst>
            <pc:docMk/>
            <pc:sldMk cId="941729213" sldId="416"/>
            <ac:grpSpMk id="49" creationId="{E15BFDDC-C097-4D68-83BD-87E044B204B6}"/>
          </ac:grpSpMkLst>
        </pc:grpChg>
        <pc:grpChg chg="del">
          <ac:chgData name="Kyle Tidswell-Brown" userId="3518c4a0-5c99-4880-b127-cb60ccf11a39" providerId="ADAL" clId="{EEF5056C-1A16-46EB-9796-2FB26AC18111}" dt="2019-06-17T12:26:41.531" v="223" actId="478"/>
          <ac:grpSpMkLst>
            <pc:docMk/>
            <pc:sldMk cId="941729213" sldId="416"/>
            <ac:grpSpMk id="50" creationId="{CF6FA722-36FC-4D70-A4A9-9F7BC8D09F89}"/>
          </ac:grpSpMkLst>
        </pc:grpChg>
        <pc:picChg chg="del topLvl">
          <ac:chgData name="Kyle Tidswell-Brown" userId="3518c4a0-5c99-4880-b127-cb60ccf11a39" providerId="ADAL" clId="{EEF5056C-1A16-46EB-9796-2FB26AC18111}" dt="2019-06-17T12:26:41.531" v="223" actId="478"/>
          <ac:picMkLst>
            <pc:docMk/>
            <pc:sldMk cId="941729213" sldId="416"/>
            <ac:picMk id="2" creationId="{C2E35E87-0C43-4460-9E47-E98002A7C4DA}"/>
          </ac:picMkLst>
        </pc:picChg>
        <pc:picChg chg="add del mod">
          <ac:chgData name="Kyle Tidswell-Brown" userId="3518c4a0-5c99-4880-b127-cb60ccf11a39" providerId="ADAL" clId="{EEF5056C-1A16-46EB-9796-2FB26AC18111}" dt="2019-06-17T12:26:38.513" v="222"/>
          <ac:picMkLst>
            <pc:docMk/>
            <pc:sldMk cId="941729213" sldId="416"/>
            <ac:picMk id="4" creationId="{52D085D3-2209-405E-930F-5E823DBD5A47}"/>
          </ac:picMkLst>
        </pc:picChg>
        <pc:picChg chg="add">
          <ac:chgData name="Kyle Tidswell-Brown" userId="3518c4a0-5c99-4880-b127-cb60ccf11a39" providerId="ADAL" clId="{EEF5056C-1A16-46EB-9796-2FB26AC18111}" dt="2019-06-17T12:26:41.967" v="224"/>
          <ac:picMkLst>
            <pc:docMk/>
            <pc:sldMk cId="941729213" sldId="416"/>
            <ac:picMk id="30" creationId="{BDD48257-9EA5-4441-B035-82E3E90DAA63}"/>
          </ac:picMkLst>
        </pc:picChg>
      </pc:sldChg>
      <pc:sldChg chg="modSp del">
        <pc:chgData name="Kyle Tidswell-Brown" userId="3518c4a0-5c99-4880-b127-cb60ccf11a39" providerId="ADAL" clId="{EEF5056C-1A16-46EB-9796-2FB26AC18111}" dt="2019-06-17T12:27:09.542" v="234" actId="2696"/>
        <pc:sldMkLst>
          <pc:docMk/>
          <pc:sldMk cId="1271896778" sldId="417"/>
        </pc:sldMkLst>
        <pc:spChg chg="mod">
          <ac:chgData name="Kyle Tidswell-Brown" userId="3518c4a0-5c99-4880-b127-cb60ccf11a39" providerId="ADAL" clId="{EEF5056C-1A16-46EB-9796-2FB26AC18111}" dt="2019-06-17T10:16:21.731" v="64" actId="20577"/>
          <ac:spMkLst>
            <pc:docMk/>
            <pc:sldMk cId="1271896778" sldId="417"/>
            <ac:spMk id="29" creationId="{FE453EE8-C05C-43C9-9A2A-E95A3959D98A}"/>
          </ac:spMkLst>
        </pc:spChg>
      </pc:sldChg>
      <pc:sldChg chg="modSp del">
        <pc:chgData name="Kyle Tidswell-Brown" userId="3518c4a0-5c99-4880-b127-cb60ccf11a39" providerId="ADAL" clId="{EEF5056C-1A16-46EB-9796-2FB26AC18111}" dt="2019-06-17T12:27:19.687" v="237" actId="2696"/>
        <pc:sldMkLst>
          <pc:docMk/>
          <pc:sldMk cId="2888020665" sldId="418"/>
        </pc:sldMkLst>
        <pc:spChg chg="mod">
          <ac:chgData name="Kyle Tidswell-Brown" userId="3518c4a0-5c99-4880-b127-cb60ccf11a39" providerId="ADAL" clId="{EEF5056C-1A16-46EB-9796-2FB26AC18111}" dt="2019-06-17T10:16:09.431" v="60" actId="20577"/>
          <ac:spMkLst>
            <pc:docMk/>
            <pc:sldMk cId="2888020665" sldId="418"/>
            <ac:spMk id="19" creationId="{5252A847-DE45-4FA3-A1F8-EEBEB845FF8E}"/>
          </ac:spMkLst>
        </pc:spChg>
        <pc:spChg chg="mod">
          <ac:chgData name="Kyle Tidswell-Brown" userId="3518c4a0-5c99-4880-b127-cb60ccf11a39" providerId="ADAL" clId="{EEF5056C-1A16-46EB-9796-2FB26AC18111}" dt="2019-06-17T10:16:18.909" v="62" actId="20577"/>
          <ac:spMkLst>
            <pc:docMk/>
            <pc:sldMk cId="2888020665" sldId="418"/>
            <ac:spMk id="29" creationId="{C844F6F5-E956-412D-89DC-BD5B4EAE6369}"/>
          </ac:spMkLst>
        </pc:spChg>
      </pc:sldChg>
      <pc:sldChg chg="addSp delSp modSp">
        <pc:chgData name="Kyle Tidswell-Brown" userId="3518c4a0-5c99-4880-b127-cb60ccf11a39" providerId="ADAL" clId="{EEF5056C-1A16-46EB-9796-2FB26AC18111}" dt="2019-06-17T12:38:36.800" v="261"/>
        <pc:sldMkLst>
          <pc:docMk/>
          <pc:sldMk cId="3801159426" sldId="419"/>
        </pc:sldMkLst>
        <pc:spChg chg="del mod">
          <ac:chgData name="Kyle Tidswell-Brown" userId="3518c4a0-5c99-4880-b127-cb60ccf11a39" providerId="ADAL" clId="{EEF5056C-1A16-46EB-9796-2FB26AC18111}" dt="2019-06-17T12:38:29.243" v="257" actId="478"/>
          <ac:spMkLst>
            <pc:docMk/>
            <pc:sldMk cId="3801159426" sldId="419"/>
            <ac:spMk id="19" creationId="{5252A847-DE45-4FA3-A1F8-EEBEB845FF8E}"/>
          </ac:spMkLst>
        </pc:spChg>
        <pc:spChg chg="del">
          <ac:chgData name="Kyle Tidswell-Brown" userId="3518c4a0-5c99-4880-b127-cb60ccf11a39" providerId="ADAL" clId="{EEF5056C-1A16-46EB-9796-2FB26AC18111}" dt="2019-06-17T12:38:12.107" v="239" actId="478"/>
          <ac:spMkLst>
            <pc:docMk/>
            <pc:sldMk cId="3801159426" sldId="419"/>
            <ac:spMk id="44" creationId="{C2F5C2BF-2E88-42C7-9B6C-95321382D8B7}"/>
          </ac:spMkLst>
        </pc:spChg>
        <pc:spChg chg="add">
          <ac:chgData name="Kyle Tidswell-Brown" userId="3518c4a0-5c99-4880-b127-cb60ccf11a39" providerId="ADAL" clId="{EEF5056C-1A16-46EB-9796-2FB26AC18111}" dt="2019-06-17T12:38:36.800" v="261"/>
          <ac:spMkLst>
            <pc:docMk/>
            <pc:sldMk cId="3801159426" sldId="419"/>
            <ac:spMk id="93" creationId="{CA971B20-669B-4128-8E45-86DEF7F03F62}"/>
          </ac:spMkLst>
        </pc:spChg>
        <pc:spChg chg="add">
          <ac:chgData name="Kyle Tidswell-Brown" userId="3518c4a0-5c99-4880-b127-cb60ccf11a39" providerId="ADAL" clId="{EEF5056C-1A16-46EB-9796-2FB26AC18111}" dt="2019-06-17T12:38:36.800" v="261"/>
          <ac:spMkLst>
            <pc:docMk/>
            <pc:sldMk cId="3801159426" sldId="419"/>
            <ac:spMk id="94" creationId="{096F987D-47BD-42C6-AB7E-FEF8E6FD7158}"/>
          </ac:spMkLst>
        </pc:spChg>
        <pc:grpChg chg="del">
          <ac:chgData name="Kyle Tidswell-Brown" userId="3518c4a0-5c99-4880-b127-cb60ccf11a39" providerId="ADAL" clId="{EEF5056C-1A16-46EB-9796-2FB26AC18111}" dt="2019-06-17T12:38:29.243" v="257" actId="478"/>
          <ac:grpSpMkLst>
            <pc:docMk/>
            <pc:sldMk cId="3801159426" sldId="419"/>
            <ac:grpSpMk id="12" creationId="{53E0509F-FD98-430B-937F-09E2B162CD39}"/>
          </ac:grpSpMkLst>
        </pc:grpChg>
        <pc:picChg chg="del">
          <ac:chgData name="Kyle Tidswell-Brown" userId="3518c4a0-5c99-4880-b127-cb60ccf11a39" providerId="ADAL" clId="{EEF5056C-1A16-46EB-9796-2FB26AC18111}" dt="2019-06-17T12:38:29.243" v="257" actId="478"/>
          <ac:picMkLst>
            <pc:docMk/>
            <pc:sldMk cId="3801159426" sldId="419"/>
            <ac:picMk id="4" creationId="{B631F68B-088E-43D9-A832-BDD14220DFA4}"/>
          </ac:picMkLst>
        </pc:picChg>
        <pc:picChg chg="add del mod">
          <ac:chgData name="Kyle Tidswell-Brown" userId="3518c4a0-5c99-4880-b127-cb60ccf11a39" providerId="ADAL" clId="{EEF5056C-1A16-46EB-9796-2FB26AC18111}" dt="2019-06-17T12:38:26.099" v="256"/>
          <ac:picMkLst>
            <pc:docMk/>
            <pc:sldMk cId="3801159426" sldId="419"/>
            <ac:picMk id="13" creationId="{B477FE29-A705-437E-872A-E8279CDD6CBA}"/>
          </ac:picMkLst>
        </pc:picChg>
        <pc:picChg chg="add">
          <ac:chgData name="Kyle Tidswell-Brown" userId="3518c4a0-5c99-4880-b127-cb60ccf11a39" providerId="ADAL" clId="{EEF5056C-1A16-46EB-9796-2FB26AC18111}" dt="2019-06-17T12:38:29.704" v="258"/>
          <ac:picMkLst>
            <pc:docMk/>
            <pc:sldMk cId="3801159426" sldId="419"/>
            <ac:picMk id="92" creationId="{982148E2-E346-4C49-846B-C8636066A1A2}"/>
          </ac:picMkLst>
        </pc:picChg>
        <pc:cxnChg chg="mod">
          <ac:chgData name="Kyle Tidswell-Brown" userId="3518c4a0-5c99-4880-b127-cb60ccf11a39" providerId="ADAL" clId="{EEF5056C-1A16-46EB-9796-2FB26AC18111}" dt="2019-06-17T12:38:29.243" v="257" actId="478"/>
          <ac:cxnSpMkLst>
            <pc:docMk/>
            <pc:sldMk cId="3801159426" sldId="419"/>
            <ac:cxnSpMk id="39" creationId="{A209D733-04A7-470A-9B0A-498ED030315E}"/>
          </ac:cxnSpMkLst>
        </pc:cxnChg>
      </pc:sldChg>
      <pc:sldChg chg="del">
        <pc:chgData name="Kyle Tidswell-Brown" userId="3518c4a0-5c99-4880-b127-cb60ccf11a39" providerId="ADAL" clId="{EEF5056C-1A16-46EB-9796-2FB26AC18111}" dt="2019-06-17T12:38:52.821" v="265" actId="2696"/>
        <pc:sldMkLst>
          <pc:docMk/>
          <pc:sldMk cId="3635703652" sldId="420"/>
        </pc:sldMkLst>
      </pc:sldChg>
      <pc:sldChg chg="delSp modSp del">
        <pc:chgData name="Kyle Tidswell-Brown" userId="3518c4a0-5c99-4880-b127-cb60ccf11a39" providerId="ADAL" clId="{EEF5056C-1A16-46EB-9796-2FB26AC18111}" dt="2019-06-17T12:41:20.173" v="311" actId="2696"/>
        <pc:sldMkLst>
          <pc:docMk/>
          <pc:sldMk cId="3360225887" sldId="421"/>
        </pc:sldMkLst>
        <pc:spChg chg="del mod">
          <ac:chgData name="Kyle Tidswell-Brown" userId="3518c4a0-5c99-4880-b127-cb60ccf11a39" providerId="ADAL" clId="{EEF5056C-1A16-46EB-9796-2FB26AC18111}" dt="2019-06-17T10:17:51.257" v="70" actId="478"/>
          <ac:spMkLst>
            <pc:docMk/>
            <pc:sldMk cId="3360225887" sldId="421"/>
            <ac:spMk id="2" creationId="{7FB30026-DD7E-4EAC-AB76-A85FD6AA560E}"/>
          </ac:spMkLst>
        </pc:spChg>
        <pc:spChg chg="mod">
          <ac:chgData name="Kyle Tidswell-Brown" userId="3518c4a0-5c99-4880-b127-cb60ccf11a39" providerId="ADAL" clId="{EEF5056C-1A16-46EB-9796-2FB26AC18111}" dt="2019-06-17T12:40:01.546" v="297" actId="2085"/>
          <ac:spMkLst>
            <pc:docMk/>
            <pc:sldMk cId="3360225887" sldId="421"/>
            <ac:spMk id="19" creationId="{5252A847-DE45-4FA3-A1F8-EEBEB845FF8E}"/>
          </ac:spMkLst>
        </pc:spChg>
        <pc:grpChg chg="mod">
          <ac:chgData name="Kyle Tidswell-Brown" userId="3518c4a0-5c99-4880-b127-cb60ccf11a39" providerId="ADAL" clId="{EEF5056C-1A16-46EB-9796-2FB26AC18111}" dt="2019-06-17T10:19:30.847" v="153" actId="12788"/>
          <ac:grpSpMkLst>
            <pc:docMk/>
            <pc:sldMk cId="3360225887" sldId="421"/>
            <ac:grpSpMk id="178" creationId="{21E32E7A-9A0E-446B-B7C9-352EC4F0CD35}"/>
          </ac:grpSpMkLst>
        </pc:grpChg>
        <pc:grpChg chg="mod">
          <ac:chgData name="Kyle Tidswell-Brown" userId="3518c4a0-5c99-4880-b127-cb60ccf11a39" providerId="ADAL" clId="{EEF5056C-1A16-46EB-9796-2FB26AC18111}" dt="2019-06-17T10:19:30.847" v="153" actId="12788"/>
          <ac:grpSpMkLst>
            <pc:docMk/>
            <pc:sldMk cId="3360225887" sldId="421"/>
            <ac:grpSpMk id="179" creationId="{9D84A403-0092-422F-B015-BFD3984EB2D4}"/>
          </ac:grpSpMkLst>
        </pc:grpChg>
        <pc:grpChg chg="mod">
          <ac:chgData name="Kyle Tidswell-Brown" userId="3518c4a0-5c99-4880-b127-cb60ccf11a39" providerId="ADAL" clId="{EEF5056C-1A16-46EB-9796-2FB26AC18111}" dt="2019-06-17T10:19:30.847" v="153" actId="12788"/>
          <ac:grpSpMkLst>
            <pc:docMk/>
            <pc:sldMk cId="3360225887" sldId="421"/>
            <ac:grpSpMk id="180" creationId="{B3A046FE-082E-42BC-9250-F8E4EAA233A9}"/>
          </ac:grpSpMkLst>
        </pc:grpChg>
        <pc:graphicFrameChg chg="modGraphic">
          <ac:chgData name="Kyle Tidswell-Brown" userId="3518c4a0-5c99-4880-b127-cb60ccf11a39" providerId="ADAL" clId="{EEF5056C-1A16-46EB-9796-2FB26AC18111}" dt="2019-06-17T10:17:02.951" v="67" actId="207"/>
          <ac:graphicFrameMkLst>
            <pc:docMk/>
            <pc:sldMk cId="3360225887" sldId="421"/>
            <ac:graphicFrameMk id="148" creationId="{4344C085-0051-486F-9F02-10AC03532149}"/>
          </ac:graphicFrameMkLst>
        </pc:graphicFrameChg>
      </pc:sldChg>
      <pc:sldChg chg="modSp del">
        <pc:chgData name="Kyle Tidswell-Brown" userId="3518c4a0-5c99-4880-b127-cb60ccf11a39" providerId="ADAL" clId="{EEF5056C-1A16-46EB-9796-2FB26AC18111}" dt="2019-06-17T12:40:55.185" v="310" actId="2696"/>
        <pc:sldMkLst>
          <pc:docMk/>
          <pc:sldMk cId="713592181" sldId="422"/>
        </pc:sldMkLst>
        <pc:spChg chg="mod">
          <ac:chgData name="Kyle Tidswell-Brown" userId="3518c4a0-5c99-4880-b127-cb60ccf11a39" providerId="ADAL" clId="{EEF5056C-1A16-46EB-9796-2FB26AC18111}" dt="2019-06-17T10:19:47.011" v="156" actId="20577"/>
          <ac:spMkLst>
            <pc:docMk/>
            <pc:sldMk cId="713592181" sldId="422"/>
            <ac:spMk id="19" creationId="{5252A847-DE45-4FA3-A1F8-EEBEB845FF8E}"/>
          </ac:spMkLst>
        </pc:spChg>
        <pc:grpChg chg="mod">
          <ac:chgData name="Kyle Tidswell-Brown" userId="3518c4a0-5c99-4880-b127-cb60ccf11a39" providerId="ADAL" clId="{EEF5056C-1A16-46EB-9796-2FB26AC18111}" dt="2019-06-17T10:19:14.044" v="150" actId="12788"/>
          <ac:grpSpMkLst>
            <pc:docMk/>
            <pc:sldMk cId="713592181" sldId="422"/>
            <ac:grpSpMk id="178" creationId="{21E32E7A-9A0E-446B-B7C9-352EC4F0CD35}"/>
          </ac:grpSpMkLst>
        </pc:grpChg>
        <pc:grpChg chg="mod">
          <ac:chgData name="Kyle Tidswell-Brown" userId="3518c4a0-5c99-4880-b127-cb60ccf11a39" providerId="ADAL" clId="{EEF5056C-1A16-46EB-9796-2FB26AC18111}" dt="2019-06-17T10:19:14.044" v="150" actId="12788"/>
          <ac:grpSpMkLst>
            <pc:docMk/>
            <pc:sldMk cId="713592181" sldId="422"/>
            <ac:grpSpMk id="179" creationId="{9D84A403-0092-422F-B015-BFD3984EB2D4}"/>
          </ac:grpSpMkLst>
        </pc:grpChg>
        <pc:grpChg chg="mod">
          <ac:chgData name="Kyle Tidswell-Brown" userId="3518c4a0-5c99-4880-b127-cb60ccf11a39" providerId="ADAL" clId="{EEF5056C-1A16-46EB-9796-2FB26AC18111}" dt="2019-06-17T10:19:14.044" v="150" actId="12788"/>
          <ac:grpSpMkLst>
            <pc:docMk/>
            <pc:sldMk cId="713592181" sldId="422"/>
            <ac:grpSpMk id="180" creationId="{B3A046FE-082E-42BC-9250-F8E4EAA233A9}"/>
          </ac:grpSpMkLst>
        </pc:grpChg>
        <pc:graphicFrameChg chg="modGraphic">
          <ac:chgData name="Kyle Tidswell-Brown" userId="3518c4a0-5c99-4880-b127-cb60ccf11a39" providerId="ADAL" clId="{EEF5056C-1A16-46EB-9796-2FB26AC18111}" dt="2019-06-17T10:18:49.314" v="148" actId="207"/>
          <ac:graphicFrameMkLst>
            <pc:docMk/>
            <pc:sldMk cId="713592181" sldId="422"/>
            <ac:graphicFrameMk id="148" creationId="{4344C085-0051-486F-9F02-10AC03532149}"/>
          </ac:graphicFrameMkLst>
        </pc:graphicFrameChg>
      </pc:sldChg>
      <pc:sldChg chg="modSp add del">
        <pc:chgData name="Kyle Tidswell-Brown" userId="3518c4a0-5c99-4880-b127-cb60ccf11a39" providerId="ADAL" clId="{EEF5056C-1A16-46EB-9796-2FB26AC18111}" dt="2019-06-17T12:40:43.206" v="307" actId="2696"/>
        <pc:sldMkLst>
          <pc:docMk/>
          <pc:sldMk cId="1725613424" sldId="423"/>
        </pc:sldMkLst>
        <pc:spChg chg="mod">
          <ac:chgData name="Kyle Tidswell-Brown" userId="3518c4a0-5c99-4880-b127-cb60ccf11a39" providerId="ADAL" clId="{EEF5056C-1A16-46EB-9796-2FB26AC18111}" dt="2019-06-17T10:19:50.416" v="159" actId="20577"/>
          <ac:spMkLst>
            <pc:docMk/>
            <pc:sldMk cId="1725613424" sldId="423"/>
            <ac:spMk id="19" creationId="{5252A847-DE45-4FA3-A1F8-EEBEB845FF8E}"/>
          </ac:spMkLst>
        </pc:spChg>
        <pc:grpChg chg="mod">
          <ac:chgData name="Kyle Tidswell-Brown" userId="3518c4a0-5c99-4880-b127-cb60ccf11a39" providerId="ADAL" clId="{EEF5056C-1A16-46EB-9796-2FB26AC18111}" dt="2019-06-17T10:19:21.048" v="151" actId="12788"/>
          <ac:grpSpMkLst>
            <pc:docMk/>
            <pc:sldMk cId="1725613424" sldId="423"/>
            <ac:grpSpMk id="178" creationId="{21E32E7A-9A0E-446B-B7C9-352EC4F0CD35}"/>
          </ac:grpSpMkLst>
        </pc:grpChg>
        <pc:grpChg chg="mod">
          <ac:chgData name="Kyle Tidswell-Brown" userId="3518c4a0-5c99-4880-b127-cb60ccf11a39" providerId="ADAL" clId="{EEF5056C-1A16-46EB-9796-2FB26AC18111}" dt="2019-06-17T10:19:21.048" v="151" actId="12788"/>
          <ac:grpSpMkLst>
            <pc:docMk/>
            <pc:sldMk cId="1725613424" sldId="423"/>
            <ac:grpSpMk id="179" creationId="{9D84A403-0092-422F-B015-BFD3984EB2D4}"/>
          </ac:grpSpMkLst>
        </pc:grpChg>
        <pc:grpChg chg="mod">
          <ac:chgData name="Kyle Tidswell-Brown" userId="3518c4a0-5c99-4880-b127-cb60ccf11a39" providerId="ADAL" clId="{EEF5056C-1A16-46EB-9796-2FB26AC18111}" dt="2019-06-17T10:19:21.048" v="151" actId="12788"/>
          <ac:grpSpMkLst>
            <pc:docMk/>
            <pc:sldMk cId="1725613424" sldId="423"/>
            <ac:grpSpMk id="180" creationId="{B3A046FE-082E-42BC-9250-F8E4EAA233A9}"/>
          </ac:grpSpMkLst>
        </pc:grpChg>
        <pc:graphicFrameChg chg="modGraphic">
          <ac:chgData name="Kyle Tidswell-Brown" userId="3518c4a0-5c99-4880-b127-cb60ccf11a39" providerId="ADAL" clId="{EEF5056C-1A16-46EB-9796-2FB26AC18111}" dt="2019-06-17T10:19:04.471" v="149" actId="207"/>
          <ac:graphicFrameMkLst>
            <pc:docMk/>
            <pc:sldMk cId="1725613424" sldId="423"/>
            <ac:graphicFrameMk id="148" creationId="{4344C085-0051-486F-9F02-10AC03532149}"/>
          </ac:graphicFrameMkLst>
        </pc:graphicFrameChg>
      </pc:sldChg>
      <pc:sldChg chg="modSp add del">
        <pc:chgData name="Kyle Tidswell-Brown" userId="3518c4a0-5c99-4880-b127-cb60ccf11a39" providerId="ADAL" clId="{EEF5056C-1A16-46EB-9796-2FB26AC18111}" dt="2019-06-17T12:26:07.552" v="199" actId="2696"/>
        <pc:sldMkLst>
          <pc:docMk/>
          <pc:sldMk cId="1008790849" sldId="424"/>
        </pc:sldMkLst>
        <pc:spChg chg="mod">
          <ac:chgData name="Kyle Tidswell-Brown" userId="3518c4a0-5c99-4880-b127-cb60ccf11a39" providerId="ADAL" clId="{EEF5056C-1A16-46EB-9796-2FB26AC18111}" dt="2019-06-17T12:26:04.542" v="197" actId="2085"/>
          <ac:spMkLst>
            <pc:docMk/>
            <pc:sldMk cId="1008790849" sldId="424"/>
            <ac:spMk id="19" creationId="{5252A847-DE45-4FA3-A1F8-EEBEB845FF8E}"/>
          </ac:spMkLst>
        </pc:spChg>
      </pc:sldChg>
      <pc:sldChg chg="modSp add">
        <pc:chgData name="Kyle Tidswell-Brown" userId="3518c4a0-5c99-4880-b127-cb60ccf11a39" providerId="ADAL" clId="{EEF5056C-1A16-46EB-9796-2FB26AC18111}" dt="2019-06-17T14:36:32.346" v="363" actId="20577"/>
        <pc:sldMkLst>
          <pc:docMk/>
          <pc:sldMk cId="1893667146" sldId="424"/>
        </pc:sldMkLst>
        <pc:spChg chg="mod">
          <ac:chgData name="Kyle Tidswell-Brown" userId="3518c4a0-5c99-4880-b127-cb60ccf11a39" providerId="ADAL" clId="{EEF5056C-1A16-46EB-9796-2FB26AC18111}" dt="2019-06-17T14:36:32.346" v="363" actId="20577"/>
          <ac:spMkLst>
            <pc:docMk/>
            <pc:sldMk cId="1893667146" sldId="424"/>
            <ac:spMk id="39" creationId="{3D16F261-FF45-45D3-B97B-10BC59E7CF73}"/>
          </ac:spMkLst>
        </pc:spChg>
      </pc:sldChg>
      <pc:sldChg chg="modSp add">
        <pc:chgData name="Kyle Tidswell-Brown" userId="3518c4a0-5c99-4880-b127-cb60ccf11a39" providerId="ADAL" clId="{EEF5056C-1A16-46EB-9796-2FB26AC18111}" dt="2019-06-17T12:27:03.896" v="232" actId="120"/>
        <pc:sldMkLst>
          <pc:docMk/>
          <pc:sldMk cId="3424317455" sldId="425"/>
        </pc:sldMkLst>
        <pc:spChg chg="mod">
          <ac:chgData name="Kyle Tidswell-Brown" userId="3518c4a0-5c99-4880-b127-cb60ccf11a39" providerId="ADAL" clId="{EEF5056C-1A16-46EB-9796-2FB26AC18111}" dt="2019-06-17T12:27:03.896" v="232" actId="120"/>
          <ac:spMkLst>
            <pc:docMk/>
            <pc:sldMk cId="3424317455" sldId="425"/>
            <ac:spMk id="31" creationId="{04952001-4F9B-4611-891D-6E90026F28D9}"/>
          </ac:spMkLst>
        </pc:spChg>
      </pc:sldChg>
      <pc:sldChg chg="delSp modSp add del">
        <pc:chgData name="Kyle Tidswell-Brown" userId="3518c4a0-5c99-4880-b127-cb60ccf11a39" providerId="ADAL" clId="{EEF5056C-1A16-46EB-9796-2FB26AC18111}" dt="2019-06-17T12:26:54.673" v="229" actId="2696"/>
        <pc:sldMkLst>
          <pc:docMk/>
          <pc:sldMk cId="3877239831" sldId="425"/>
        </pc:sldMkLst>
        <pc:spChg chg="mod topLvl">
          <ac:chgData name="Kyle Tidswell-Brown" userId="3518c4a0-5c99-4880-b127-cb60ccf11a39" providerId="ADAL" clId="{EEF5056C-1A16-46EB-9796-2FB26AC18111}" dt="2019-06-17T12:26:45.103" v="225" actId="165"/>
          <ac:spMkLst>
            <pc:docMk/>
            <pc:sldMk cId="3877239831" sldId="425"/>
            <ac:spMk id="3" creationId="{A6B84EDF-AD44-40EE-A3F2-8ACB9AA39A56}"/>
          </ac:spMkLst>
        </pc:spChg>
        <pc:spChg chg="mod">
          <ac:chgData name="Kyle Tidswell-Brown" userId="3518c4a0-5c99-4880-b127-cb60ccf11a39" providerId="ADAL" clId="{EEF5056C-1A16-46EB-9796-2FB26AC18111}" dt="2019-06-17T12:26:49.344" v="227" actId="2085"/>
          <ac:spMkLst>
            <pc:docMk/>
            <pc:sldMk cId="3877239831" sldId="425"/>
            <ac:spMk id="19" creationId="{5252A847-DE45-4FA3-A1F8-EEBEB845FF8E}"/>
          </ac:spMkLst>
        </pc:spChg>
        <pc:spChg chg="mod topLvl">
          <ac:chgData name="Kyle Tidswell-Brown" userId="3518c4a0-5c99-4880-b127-cb60ccf11a39" providerId="ADAL" clId="{EEF5056C-1A16-46EB-9796-2FB26AC18111}" dt="2019-06-17T12:26:45.103" v="225" actId="165"/>
          <ac:spMkLst>
            <pc:docMk/>
            <pc:sldMk cId="3877239831" sldId="425"/>
            <ac:spMk id="35" creationId="{2DB793C5-F74B-41F0-AE75-9F8678D5A2C4}"/>
          </ac:spMkLst>
        </pc:spChg>
        <pc:grpChg chg="del">
          <ac:chgData name="Kyle Tidswell-Brown" userId="3518c4a0-5c99-4880-b127-cb60ccf11a39" providerId="ADAL" clId="{EEF5056C-1A16-46EB-9796-2FB26AC18111}" dt="2019-06-17T12:26:45.103" v="225" actId="165"/>
          <ac:grpSpMkLst>
            <pc:docMk/>
            <pc:sldMk cId="3877239831" sldId="425"/>
            <ac:grpSpMk id="49" creationId="{E15BFDDC-C097-4D68-83BD-87E044B204B6}"/>
          </ac:grpSpMkLst>
        </pc:grpChg>
        <pc:picChg chg="mod topLvl">
          <ac:chgData name="Kyle Tidswell-Brown" userId="3518c4a0-5c99-4880-b127-cb60ccf11a39" providerId="ADAL" clId="{EEF5056C-1A16-46EB-9796-2FB26AC18111}" dt="2019-06-17T12:26:45.103" v="225" actId="165"/>
          <ac:picMkLst>
            <pc:docMk/>
            <pc:sldMk cId="3877239831" sldId="425"/>
            <ac:picMk id="2" creationId="{C2E35E87-0C43-4460-9E47-E98002A7C4DA}"/>
          </ac:picMkLst>
        </pc:picChg>
      </pc:sldChg>
      <pc:sldChg chg="modSp add">
        <pc:chgData name="Kyle Tidswell-Brown" userId="3518c4a0-5c99-4880-b127-cb60ccf11a39" providerId="ADAL" clId="{EEF5056C-1A16-46EB-9796-2FB26AC18111}" dt="2019-06-17T12:27:17.868" v="236"/>
        <pc:sldMkLst>
          <pc:docMk/>
          <pc:sldMk cId="3749762346" sldId="426"/>
        </pc:sldMkLst>
        <pc:spChg chg="mod">
          <ac:chgData name="Kyle Tidswell-Brown" userId="3518c4a0-5c99-4880-b127-cb60ccf11a39" providerId="ADAL" clId="{EEF5056C-1A16-46EB-9796-2FB26AC18111}" dt="2019-06-17T12:27:17.868" v="236"/>
          <ac:spMkLst>
            <pc:docMk/>
            <pc:sldMk cId="3749762346" sldId="426"/>
            <ac:spMk id="31" creationId="{04952001-4F9B-4611-891D-6E90026F28D9}"/>
          </ac:spMkLst>
        </pc:spChg>
      </pc:sldChg>
      <pc:sldChg chg="modSp add del">
        <pc:chgData name="Kyle Tidswell-Brown" userId="3518c4a0-5c99-4880-b127-cb60ccf11a39" providerId="ADAL" clId="{EEF5056C-1A16-46EB-9796-2FB26AC18111}" dt="2019-06-17T12:38:39.549" v="262" actId="2696"/>
        <pc:sldMkLst>
          <pc:docMk/>
          <pc:sldMk cId="1996756389" sldId="427"/>
        </pc:sldMkLst>
        <pc:spChg chg="mod">
          <ac:chgData name="Kyle Tidswell-Brown" userId="3518c4a0-5c99-4880-b127-cb60ccf11a39" providerId="ADAL" clId="{EEF5056C-1A16-46EB-9796-2FB26AC18111}" dt="2019-06-17T12:38:33.996" v="260" actId="2085"/>
          <ac:spMkLst>
            <pc:docMk/>
            <pc:sldMk cId="1996756389" sldId="427"/>
            <ac:spMk id="19" creationId="{5252A847-DE45-4FA3-A1F8-EEBEB845FF8E}"/>
          </ac:spMkLst>
        </pc:spChg>
      </pc:sldChg>
      <pc:sldChg chg="modSp add">
        <pc:chgData name="Kyle Tidswell-Brown" userId="3518c4a0-5c99-4880-b127-cb60ccf11a39" providerId="ADAL" clId="{EEF5056C-1A16-46EB-9796-2FB26AC18111}" dt="2019-06-17T12:38:55.827" v="266" actId="20577"/>
        <pc:sldMkLst>
          <pc:docMk/>
          <pc:sldMk cId="3018199093" sldId="427"/>
        </pc:sldMkLst>
        <pc:spChg chg="mod">
          <ac:chgData name="Kyle Tidswell-Brown" userId="3518c4a0-5c99-4880-b127-cb60ccf11a39" providerId="ADAL" clId="{EEF5056C-1A16-46EB-9796-2FB26AC18111}" dt="2019-06-17T12:38:55.827" v="266" actId="20577"/>
          <ac:spMkLst>
            <pc:docMk/>
            <pc:sldMk cId="3018199093" sldId="427"/>
            <ac:spMk id="93" creationId="{CA971B20-669B-4128-8E45-86DEF7F03F62}"/>
          </ac:spMkLst>
        </pc:spChg>
      </pc:sldChg>
      <pc:sldChg chg="addSp delSp modSp add">
        <pc:chgData name="Kyle Tidswell-Brown" userId="3518c4a0-5c99-4880-b127-cb60ccf11a39" providerId="ADAL" clId="{EEF5056C-1A16-46EB-9796-2FB26AC18111}" dt="2019-06-17T12:40:20.481" v="302" actId="2084"/>
        <pc:sldMkLst>
          <pc:docMk/>
          <pc:sldMk cId="365091124" sldId="428"/>
        </pc:sldMkLst>
        <pc:spChg chg="del mod">
          <ac:chgData name="Kyle Tidswell-Brown" userId="3518c4a0-5c99-4880-b127-cb60ccf11a39" providerId="ADAL" clId="{EEF5056C-1A16-46EB-9796-2FB26AC18111}" dt="2019-06-17T12:39:52.423" v="294" actId="478"/>
          <ac:spMkLst>
            <pc:docMk/>
            <pc:sldMk cId="365091124" sldId="428"/>
            <ac:spMk id="19" creationId="{5252A847-DE45-4FA3-A1F8-EEBEB845FF8E}"/>
          </ac:spMkLst>
        </pc:spChg>
        <pc:spChg chg="add">
          <ac:chgData name="Kyle Tidswell-Brown" userId="3518c4a0-5c99-4880-b127-cb60ccf11a39" providerId="ADAL" clId="{EEF5056C-1A16-46EB-9796-2FB26AC18111}" dt="2019-06-17T12:40:06.243" v="298"/>
          <ac:spMkLst>
            <pc:docMk/>
            <pc:sldMk cId="365091124" sldId="428"/>
            <ac:spMk id="46" creationId="{6E22E9FF-83A9-40D3-99F6-DF946E22B077}"/>
          </ac:spMkLst>
        </pc:spChg>
        <pc:spChg chg="del">
          <ac:chgData name="Kyle Tidswell-Brown" userId="3518c4a0-5c99-4880-b127-cb60ccf11a39" providerId="ADAL" clId="{EEF5056C-1A16-46EB-9796-2FB26AC18111}" dt="2019-06-17T12:39:06.418" v="270" actId="478"/>
          <ac:spMkLst>
            <pc:docMk/>
            <pc:sldMk cId="365091124" sldId="428"/>
            <ac:spMk id="182" creationId="{FC11A7B8-F896-4999-A7AF-1CE9E581F9E1}"/>
          </ac:spMkLst>
        </pc:spChg>
        <pc:spChg chg="del">
          <ac:chgData name="Kyle Tidswell-Brown" userId="3518c4a0-5c99-4880-b127-cb60ccf11a39" providerId="ADAL" clId="{EEF5056C-1A16-46EB-9796-2FB26AC18111}" dt="2019-06-17T12:39:04.697" v="269" actId="478"/>
          <ac:spMkLst>
            <pc:docMk/>
            <pc:sldMk cId="365091124" sldId="428"/>
            <ac:spMk id="184" creationId="{0549F53B-D171-42A2-8EEE-277AF11DB0EF}"/>
          </ac:spMkLst>
        </pc:spChg>
        <pc:grpChg chg="add">
          <ac:chgData name="Kyle Tidswell-Brown" userId="3518c4a0-5c99-4880-b127-cb60ccf11a39" providerId="ADAL" clId="{EEF5056C-1A16-46EB-9796-2FB26AC18111}" dt="2019-06-17T12:40:06.243" v="298"/>
          <ac:grpSpMkLst>
            <pc:docMk/>
            <pc:sldMk cId="365091124" sldId="428"/>
            <ac:grpSpMk id="48" creationId="{EBDB2957-2E1A-4F5A-A38F-111B146CC4EB}"/>
          </ac:grpSpMkLst>
        </pc:grpChg>
        <pc:grpChg chg="del">
          <ac:chgData name="Kyle Tidswell-Brown" userId="3518c4a0-5c99-4880-b127-cb60ccf11a39" providerId="ADAL" clId="{EEF5056C-1A16-46EB-9796-2FB26AC18111}" dt="2019-06-17T12:40:08.740" v="299" actId="478"/>
          <ac:grpSpMkLst>
            <pc:docMk/>
            <pc:sldMk cId="365091124" sldId="428"/>
            <ac:grpSpMk id="49" creationId="{3420AD57-3B05-46AE-A432-273A9DA1827F}"/>
          </ac:grpSpMkLst>
        </pc:grpChg>
        <pc:grpChg chg="del">
          <ac:chgData name="Kyle Tidswell-Brown" userId="3518c4a0-5c99-4880-b127-cb60ccf11a39" providerId="ADAL" clId="{EEF5056C-1A16-46EB-9796-2FB26AC18111}" dt="2019-06-17T12:40:10.637" v="300" actId="478"/>
          <ac:grpSpMkLst>
            <pc:docMk/>
            <pc:sldMk cId="365091124" sldId="428"/>
            <ac:grpSpMk id="50" creationId="{BD68401B-F86F-402E-97C2-5E8BA99B2158}"/>
          </ac:grpSpMkLst>
        </pc:grpChg>
        <pc:grpChg chg="del mod">
          <ac:chgData name="Kyle Tidswell-Brown" userId="3518c4a0-5c99-4880-b127-cb60ccf11a39" providerId="ADAL" clId="{EEF5056C-1A16-46EB-9796-2FB26AC18111}" dt="2019-06-17T12:39:52.423" v="294" actId="478"/>
          <ac:grpSpMkLst>
            <pc:docMk/>
            <pc:sldMk cId="365091124" sldId="428"/>
            <ac:grpSpMk id="149" creationId="{D3A03AAB-CC39-4DF2-BAEF-3C1864A2BA70}"/>
          </ac:grpSpMkLst>
        </pc:grpChg>
        <pc:grpChg chg="del mod">
          <ac:chgData name="Kyle Tidswell-Brown" userId="3518c4a0-5c99-4880-b127-cb60ccf11a39" providerId="ADAL" clId="{EEF5056C-1A16-46EB-9796-2FB26AC18111}" dt="2019-06-17T12:39:52.423" v="294" actId="478"/>
          <ac:grpSpMkLst>
            <pc:docMk/>
            <pc:sldMk cId="365091124" sldId="428"/>
            <ac:grpSpMk id="154" creationId="{EC64A03C-4DC6-4690-98D7-5CD284CD1C8B}"/>
          </ac:grpSpMkLst>
        </pc:grpChg>
        <pc:grpChg chg="del mod">
          <ac:chgData name="Kyle Tidswell-Brown" userId="3518c4a0-5c99-4880-b127-cb60ccf11a39" providerId="ADAL" clId="{EEF5056C-1A16-46EB-9796-2FB26AC18111}" dt="2019-06-17T12:39:52.423" v="294" actId="478"/>
          <ac:grpSpMkLst>
            <pc:docMk/>
            <pc:sldMk cId="365091124" sldId="428"/>
            <ac:grpSpMk id="160" creationId="{7AACC372-56C9-49E0-B1A0-6F06DEA592D4}"/>
          </ac:grpSpMkLst>
        </pc:grpChg>
        <pc:grpChg chg="del mod">
          <ac:chgData name="Kyle Tidswell-Brown" userId="3518c4a0-5c99-4880-b127-cb60ccf11a39" providerId="ADAL" clId="{EEF5056C-1A16-46EB-9796-2FB26AC18111}" dt="2019-06-17T12:39:52.423" v="294" actId="478"/>
          <ac:grpSpMkLst>
            <pc:docMk/>
            <pc:sldMk cId="365091124" sldId="428"/>
            <ac:grpSpMk id="169" creationId="{FD4D7DE5-A8AD-4260-846C-D5A16ECD1287}"/>
          </ac:grpSpMkLst>
        </pc:grpChg>
        <pc:grpChg chg="del">
          <ac:chgData name="Kyle Tidswell-Brown" userId="3518c4a0-5c99-4880-b127-cb60ccf11a39" providerId="ADAL" clId="{EEF5056C-1A16-46EB-9796-2FB26AC18111}" dt="2019-06-17T12:39:52.423" v="294" actId="478"/>
          <ac:grpSpMkLst>
            <pc:docMk/>
            <pc:sldMk cId="365091124" sldId="428"/>
            <ac:grpSpMk id="178" creationId="{21E32E7A-9A0E-446B-B7C9-352EC4F0CD35}"/>
          </ac:grpSpMkLst>
        </pc:grpChg>
        <pc:grpChg chg="del">
          <ac:chgData name="Kyle Tidswell-Brown" userId="3518c4a0-5c99-4880-b127-cb60ccf11a39" providerId="ADAL" clId="{EEF5056C-1A16-46EB-9796-2FB26AC18111}" dt="2019-06-17T12:39:04.697" v="269" actId="478"/>
          <ac:grpSpMkLst>
            <pc:docMk/>
            <pc:sldMk cId="365091124" sldId="428"/>
            <ac:grpSpMk id="179" creationId="{9D84A403-0092-422F-B015-BFD3984EB2D4}"/>
          </ac:grpSpMkLst>
        </pc:grpChg>
        <pc:grpChg chg="del">
          <ac:chgData name="Kyle Tidswell-Brown" userId="3518c4a0-5c99-4880-b127-cb60ccf11a39" providerId="ADAL" clId="{EEF5056C-1A16-46EB-9796-2FB26AC18111}" dt="2019-06-17T12:39:06.418" v="270" actId="478"/>
          <ac:grpSpMkLst>
            <pc:docMk/>
            <pc:sldMk cId="365091124" sldId="428"/>
            <ac:grpSpMk id="180" creationId="{B3A046FE-082E-42BC-9250-F8E4EAA233A9}"/>
          </ac:grpSpMkLst>
        </pc:grpChg>
        <pc:graphicFrameChg chg="add mod modGraphic">
          <ac:chgData name="Kyle Tidswell-Brown" userId="3518c4a0-5c99-4880-b127-cb60ccf11a39" providerId="ADAL" clId="{EEF5056C-1A16-46EB-9796-2FB26AC18111}" dt="2019-06-17T12:40:20.481" v="302" actId="2084"/>
          <ac:graphicFrameMkLst>
            <pc:docMk/>
            <pc:sldMk cId="365091124" sldId="428"/>
            <ac:graphicFrameMk id="47" creationId="{F465140A-164A-47EE-88B8-540DF535368B}"/>
          </ac:graphicFrameMkLst>
        </pc:graphicFrameChg>
        <pc:graphicFrameChg chg="del modGraphic">
          <ac:chgData name="Kyle Tidswell-Brown" userId="3518c4a0-5c99-4880-b127-cb60ccf11a39" providerId="ADAL" clId="{EEF5056C-1A16-46EB-9796-2FB26AC18111}" dt="2019-06-17T12:39:52.423" v="294" actId="478"/>
          <ac:graphicFrameMkLst>
            <pc:docMk/>
            <pc:sldMk cId="365091124" sldId="428"/>
            <ac:graphicFrameMk id="148" creationId="{4344C085-0051-486F-9F02-10AC03532149}"/>
          </ac:graphicFrameMkLst>
        </pc:graphicFrameChg>
        <pc:picChg chg="add del mod">
          <ac:chgData name="Kyle Tidswell-Brown" userId="3518c4a0-5c99-4880-b127-cb60ccf11a39" providerId="ADAL" clId="{EEF5056C-1A16-46EB-9796-2FB26AC18111}" dt="2019-06-17T12:39:49.139" v="293"/>
          <ac:picMkLst>
            <pc:docMk/>
            <pc:sldMk cId="365091124" sldId="428"/>
            <ac:picMk id="2" creationId="{F00BA01F-9B84-44F4-ABCA-D7CB40317589}"/>
          </ac:picMkLst>
        </pc:picChg>
        <pc:picChg chg="add">
          <ac:chgData name="Kyle Tidswell-Brown" userId="3518c4a0-5c99-4880-b127-cb60ccf11a39" providerId="ADAL" clId="{EEF5056C-1A16-46EB-9796-2FB26AC18111}" dt="2019-06-17T12:39:53.179" v="295"/>
          <ac:picMkLst>
            <pc:docMk/>
            <pc:sldMk cId="365091124" sldId="428"/>
            <ac:picMk id="45" creationId="{E043AC7A-669C-4AED-BB8E-59BF21C7DF3C}"/>
          </ac:picMkLst>
        </pc:picChg>
        <pc:picChg chg="del">
          <ac:chgData name="Kyle Tidswell-Brown" userId="3518c4a0-5c99-4880-b127-cb60ccf11a39" providerId="ADAL" clId="{EEF5056C-1A16-46EB-9796-2FB26AC18111}" dt="2019-06-17T12:40:10.637" v="300" actId="478"/>
          <ac:picMkLst>
            <pc:docMk/>
            <pc:sldMk cId="365091124" sldId="428"/>
            <ac:picMk id="51" creationId="{85A102AD-0D0D-4CDB-A10B-8C440F560A0A}"/>
          </ac:picMkLst>
        </pc:picChg>
        <pc:picChg chg="del">
          <ac:chgData name="Kyle Tidswell-Brown" userId="3518c4a0-5c99-4880-b127-cb60ccf11a39" providerId="ADAL" clId="{EEF5056C-1A16-46EB-9796-2FB26AC18111}" dt="2019-06-17T12:40:08.740" v="299" actId="478"/>
          <ac:picMkLst>
            <pc:docMk/>
            <pc:sldMk cId="365091124" sldId="428"/>
            <ac:picMk id="53" creationId="{52DCA9F6-1B97-44FE-B49B-63D20075F0BC}"/>
          </ac:picMkLst>
        </pc:picChg>
      </pc:sldChg>
      <pc:sldChg chg="modSp add">
        <pc:chgData name="Kyle Tidswell-Brown" userId="3518c4a0-5c99-4880-b127-cb60ccf11a39" providerId="ADAL" clId="{EEF5056C-1A16-46EB-9796-2FB26AC18111}" dt="2019-06-17T12:40:41.370" v="306" actId="120"/>
        <pc:sldMkLst>
          <pc:docMk/>
          <pc:sldMk cId="3688334837" sldId="429"/>
        </pc:sldMkLst>
        <pc:spChg chg="mod">
          <ac:chgData name="Kyle Tidswell-Brown" userId="3518c4a0-5c99-4880-b127-cb60ccf11a39" providerId="ADAL" clId="{EEF5056C-1A16-46EB-9796-2FB26AC18111}" dt="2019-06-17T12:40:41.370" v="306" actId="120"/>
          <ac:spMkLst>
            <pc:docMk/>
            <pc:sldMk cId="3688334837" sldId="429"/>
            <ac:spMk id="46" creationId="{6E22E9FF-83A9-40D3-99F6-DF946E22B077}"/>
          </ac:spMkLst>
        </pc:spChg>
      </pc:sldChg>
      <pc:sldChg chg="modSp add">
        <pc:chgData name="Kyle Tidswell-Brown" userId="3518c4a0-5c99-4880-b127-cb60ccf11a39" providerId="ADAL" clId="{EEF5056C-1A16-46EB-9796-2FB26AC18111}" dt="2019-06-17T12:40:53.269" v="309"/>
        <pc:sldMkLst>
          <pc:docMk/>
          <pc:sldMk cId="1945371215" sldId="430"/>
        </pc:sldMkLst>
        <pc:spChg chg="mod">
          <ac:chgData name="Kyle Tidswell-Brown" userId="3518c4a0-5c99-4880-b127-cb60ccf11a39" providerId="ADAL" clId="{EEF5056C-1A16-46EB-9796-2FB26AC18111}" dt="2019-06-17T12:40:53.269" v="309"/>
          <ac:spMkLst>
            <pc:docMk/>
            <pc:sldMk cId="1945371215" sldId="430"/>
            <ac:spMk id="46" creationId="{6E22E9FF-83A9-40D3-99F6-DF946E22B077}"/>
          </ac:spMkLst>
        </pc:spChg>
      </pc:sldChg>
      <pc:sldChg chg="add del">
        <pc:chgData name="Kyle Tidswell-Brown" userId="3518c4a0-5c99-4880-b127-cb60ccf11a39" providerId="ADAL" clId="{EEF5056C-1A16-46EB-9796-2FB26AC18111}" dt="2019-06-17T14:34:45.460" v="313" actId="2696"/>
        <pc:sldMkLst>
          <pc:docMk/>
          <pc:sldMk cId="741486072" sldId="431"/>
        </pc:sldMkLst>
      </pc:sldChg>
      <pc:sldChg chg="modSp add">
        <pc:chgData name="Kyle Tidswell-Brown" userId="3518c4a0-5c99-4880-b127-cb60ccf11a39" providerId="ADAL" clId="{EEF5056C-1A16-46EB-9796-2FB26AC18111}" dt="2019-06-17T14:35:58.500" v="360" actId="207"/>
        <pc:sldMkLst>
          <pc:docMk/>
          <pc:sldMk cId="1048785788" sldId="431"/>
        </pc:sldMkLst>
        <pc:spChg chg="mod">
          <ac:chgData name="Kyle Tidswell-Brown" userId="3518c4a0-5c99-4880-b127-cb60ccf11a39" providerId="ADAL" clId="{EEF5056C-1A16-46EB-9796-2FB26AC18111}" dt="2019-06-17T14:35:52.418" v="356" actId="207"/>
          <ac:spMkLst>
            <pc:docMk/>
            <pc:sldMk cId="1048785788" sldId="431"/>
            <ac:spMk id="36" creationId="{34A15FE5-4228-460F-B976-9309DC9FA02A}"/>
          </ac:spMkLst>
        </pc:spChg>
        <pc:spChg chg="mod">
          <ac:chgData name="Kyle Tidswell-Brown" userId="3518c4a0-5c99-4880-b127-cb60ccf11a39" providerId="ADAL" clId="{EEF5056C-1A16-46EB-9796-2FB26AC18111}" dt="2019-06-17T14:35:58.500" v="360" actId="207"/>
          <ac:spMkLst>
            <pc:docMk/>
            <pc:sldMk cId="1048785788" sldId="431"/>
            <ac:spMk id="37" creationId="{DFF095E0-51FD-4B0C-8534-15189FB02125}"/>
          </ac:spMkLst>
        </pc:spChg>
      </pc:sldChg>
      <pc:sldChg chg="modSp add del">
        <pc:chgData name="Kyle Tidswell-Brown" userId="3518c4a0-5c99-4880-b127-cb60ccf11a39" providerId="ADAL" clId="{EEF5056C-1A16-46EB-9796-2FB26AC18111}" dt="2019-06-17T14:35:42.959" v="351" actId="2696"/>
        <pc:sldMkLst>
          <pc:docMk/>
          <pc:sldMk cId="3632126643" sldId="431"/>
        </pc:sldMkLst>
        <pc:spChg chg="mod">
          <ac:chgData name="Kyle Tidswell-Brown" userId="3518c4a0-5c99-4880-b127-cb60ccf11a39" providerId="ADAL" clId="{EEF5056C-1A16-46EB-9796-2FB26AC18111}" dt="2019-06-17T14:35:14.833" v="336" actId="2085"/>
          <ac:spMkLst>
            <pc:docMk/>
            <pc:sldMk cId="3632126643" sldId="431"/>
            <ac:spMk id="19" creationId="{5252A847-DE45-4FA3-A1F8-EEBEB845FF8E}"/>
          </ac:spMkLst>
        </pc:spChg>
      </pc:sldChg>
    </pc:docChg>
  </pc:docChgLst>
  <pc:docChgLst>
    <pc:chgData name="Grace Lowther" userId="a8fe573b-0694-470f-9a15-3d4093241c1c" providerId="ADAL" clId="{D5C6FACD-A125-45F6-9212-5DD33C0B07AC}"/>
    <pc:docChg chg="undo redo custSel addSld delSld modSld">
      <pc:chgData name="Grace Lowther" userId="a8fe573b-0694-470f-9a15-3d4093241c1c" providerId="ADAL" clId="{D5C6FACD-A125-45F6-9212-5DD33C0B07AC}" dt="2019-05-29T10:34:13.304" v="3164" actId="1035"/>
      <pc:docMkLst>
        <pc:docMk/>
      </pc:docMkLst>
      <pc:sldChg chg="addSp delSp modSp">
        <pc:chgData name="Grace Lowther" userId="a8fe573b-0694-470f-9a15-3d4093241c1c" providerId="ADAL" clId="{D5C6FACD-A125-45F6-9212-5DD33C0B07AC}" dt="2019-05-29T10:07:30.271" v="2588" actId="403"/>
        <pc:sldMkLst>
          <pc:docMk/>
          <pc:sldMk cId="2637481266" sldId="256"/>
        </pc:sldMkLst>
        <pc:spChg chg="mod">
          <ac:chgData name="Grace Lowther" userId="a8fe573b-0694-470f-9a15-3d4093241c1c" providerId="ADAL" clId="{D5C6FACD-A125-45F6-9212-5DD33C0B07AC}" dt="2019-05-28T14:19:53.139" v="2545" actId="20577"/>
          <ac:spMkLst>
            <pc:docMk/>
            <pc:sldMk cId="2637481266" sldId="256"/>
            <ac:spMk id="10" creationId="{88D7DA78-382D-4CC4-83E2-7007DF2D5815}"/>
          </ac:spMkLst>
        </pc:spChg>
        <pc:spChg chg="mod">
          <ac:chgData name="Grace Lowther" userId="a8fe573b-0694-470f-9a15-3d4093241c1c" providerId="ADAL" clId="{D5C6FACD-A125-45F6-9212-5DD33C0B07AC}" dt="2019-05-29T10:07:30.271" v="2588" actId="403"/>
          <ac:spMkLst>
            <pc:docMk/>
            <pc:sldMk cId="2637481266" sldId="256"/>
            <ac:spMk id="19" creationId="{5252A847-DE45-4FA3-A1F8-EEBEB845FF8E}"/>
          </ac:spMkLst>
        </pc:spChg>
        <pc:grpChg chg="add">
          <ac:chgData name="Grace Lowther" userId="a8fe573b-0694-470f-9a15-3d4093241c1c" providerId="ADAL" clId="{D5C6FACD-A125-45F6-9212-5DD33C0B07AC}" dt="2019-05-28T14:19:51.037" v="2543"/>
          <ac:grpSpMkLst>
            <pc:docMk/>
            <pc:sldMk cId="2637481266" sldId="256"/>
            <ac:grpSpMk id="7" creationId="{56B6DFBE-A05B-4B81-A812-4A3B9080E03A}"/>
          </ac:grpSpMkLst>
        </pc:grpChg>
        <pc:grpChg chg="del">
          <ac:chgData name="Grace Lowther" userId="a8fe573b-0694-470f-9a15-3d4093241c1c" providerId="ADAL" clId="{D5C6FACD-A125-45F6-9212-5DD33C0B07AC}" dt="2019-05-28T14:19:50.727" v="2542" actId="478"/>
          <ac:grpSpMkLst>
            <pc:docMk/>
            <pc:sldMk cId="2637481266" sldId="256"/>
            <ac:grpSpMk id="16" creationId="{B31300A9-E3C5-4701-8EF1-45ED088A04DD}"/>
          </ac:grpSpMkLst>
        </pc:grpChg>
      </pc:sldChg>
      <pc:sldChg chg="addSp delSp modSp">
        <pc:chgData name="Grace Lowther" userId="a8fe573b-0694-470f-9a15-3d4093241c1c" providerId="ADAL" clId="{D5C6FACD-A125-45F6-9212-5DD33C0B07AC}" dt="2019-05-29T10:07:39.133" v="2589" actId="207"/>
        <pc:sldMkLst>
          <pc:docMk/>
          <pc:sldMk cId="3855900595" sldId="301"/>
        </pc:sldMkLst>
        <pc:spChg chg="mod">
          <ac:chgData name="Grace Lowther" userId="a8fe573b-0694-470f-9a15-3d4093241c1c" providerId="ADAL" clId="{D5C6FACD-A125-45F6-9212-5DD33C0B07AC}" dt="2019-05-29T10:07:39.133" v="2589" actId="207"/>
          <ac:spMkLst>
            <pc:docMk/>
            <pc:sldMk cId="3855900595" sldId="301"/>
            <ac:spMk id="19" creationId="{5252A847-DE45-4FA3-A1F8-EEBEB845FF8E}"/>
          </ac:spMkLst>
        </pc:spChg>
        <pc:grpChg chg="add">
          <ac:chgData name="Grace Lowther" userId="a8fe573b-0694-470f-9a15-3d4093241c1c" providerId="ADAL" clId="{D5C6FACD-A125-45F6-9212-5DD33C0B07AC}" dt="2019-05-28T14:19:58.559" v="2547"/>
          <ac:grpSpMkLst>
            <pc:docMk/>
            <pc:sldMk cId="3855900595" sldId="301"/>
            <ac:grpSpMk id="7" creationId="{ABD030CF-0CD5-4332-A46A-C99DC73055C7}"/>
          </ac:grpSpMkLst>
        </pc:grpChg>
        <pc:grpChg chg="del">
          <ac:chgData name="Grace Lowther" userId="a8fe573b-0694-470f-9a15-3d4093241c1c" providerId="ADAL" clId="{D5C6FACD-A125-45F6-9212-5DD33C0B07AC}" dt="2019-05-28T14:19:58.291" v="2546" actId="478"/>
          <ac:grpSpMkLst>
            <pc:docMk/>
            <pc:sldMk cId="3855900595" sldId="301"/>
            <ac:grpSpMk id="16" creationId="{B31300A9-E3C5-4701-8EF1-45ED088A04DD}"/>
          </ac:grpSpMkLst>
        </pc:grpChg>
      </pc:sldChg>
      <pc:sldChg chg="addSp delSp modSp">
        <pc:chgData name="Grace Lowther" userId="a8fe573b-0694-470f-9a15-3d4093241c1c" providerId="ADAL" clId="{D5C6FACD-A125-45F6-9212-5DD33C0B07AC}" dt="2019-05-29T10:20:50.783" v="2674" actId="207"/>
        <pc:sldMkLst>
          <pc:docMk/>
          <pc:sldMk cId="273723392" sldId="308"/>
        </pc:sldMkLst>
        <pc:spChg chg="mod">
          <ac:chgData name="Grace Lowther" userId="a8fe573b-0694-470f-9a15-3d4093241c1c" providerId="ADAL" clId="{D5C6FACD-A125-45F6-9212-5DD33C0B07AC}" dt="2019-05-29T10:07:44.709" v="2590" actId="207"/>
          <ac:spMkLst>
            <pc:docMk/>
            <pc:sldMk cId="273723392" sldId="308"/>
            <ac:spMk id="19" creationId="{5252A847-DE45-4FA3-A1F8-EEBEB845FF8E}"/>
          </ac:spMkLst>
        </pc:spChg>
        <pc:grpChg chg="add">
          <ac:chgData name="Grace Lowther" userId="a8fe573b-0694-470f-9a15-3d4093241c1c" providerId="ADAL" clId="{D5C6FACD-A125-45F6-9212-5DD33C0B07AC}" dt="2019-05-28T14:20:00.849" v="2549"/>
          <ac:grpSpMkLst>
            <pc:docMk/>
            <pc:sldMk cId="273723392" sldId="308"/>
            <ac:grpSpMk id="9" creationId="{47E795EA-BA36-4D47-830F-4C7595429C1E}"/>
          </ac:grpSpMkLst>
        </pc:grpChg>
        <pc:grpChg chg="del">
          <ac:chgData name="Grace Lowther" userId="a8fe573b-0694-470f-9a15-3d4093241c1c" providerId="ADAL" clId="{D5C6FACD-A125-45F6-9212-5DD33C0B07AC}" dt="2019-05-28T14:20:00.583" v="2548" actId="478"/>
          <ac:grpSpMkLst>
            <pc:docMk/>
            <pc:sldMk cId="273723392" sldId="308"/>
            <ac:grpSpMk id="16" creationId="{B31300A9-E3C5-4701-8EF1-45ED088A04DD}"/>
          </ac:grpSpMkLst>
        </pc:grpChg>
        <pc:graphicFrameChg chg="modGraphic">
          <ac:chgData name="Grace Lowther" userId="a8fe573b-0694-470f-9a15-3d4093241c1c" providerId="ADAL" clId="{D5C6FACD-A125-45F6-9212-5DD33C0B07AC}" dt="2019-05-29T10:20:50.783" v="2674" actId="207"/>
          <ac:graphicFrameMkLst>
            <pc:docMk/>
            <pc:sldMk cId="273723392" sldId="308"/>
            <ac:graphicFrameMk id="3" creationId="{FCE1A810-306E-4A7D-9401-5F45B331A676}"/>
          </ac:graphicFrameMkLst>
        </pc:graphicFrameChg>
      </pc:sldChg>
      <pc:sldChg chg="addSp delSp modSp">
        <pc:chgData name="Grace Lowther" userId="a8fe573b-0694-470f-9a15-3d4093241c1c" providerId="ADAL" clId="{D5C6FACD-A125-45F6-9212-5DD33C0B07AC}" dt="2019-05-29T10:21:49.302" v="2694" actId="207"/>
        <pc:sldMkLst>
          <pc:docMk/>
          <pc:sldMk cId="961062532" sldId="361"/>
        </pc:sldMkLst>
        <pc:spChg chg="mod">
          <ac:chgData name="Grace Lowther" userId="a8fe573b-0694-470f-9a15-3d4093241c1c" providerId="ADAL" clId="{D5C6FACD-A125-45F6-9212-5DD33C0B07AC}" dt="2019-05-29T10:07:51.993" v="2591" actId="207"/>
          <ac:spMkLst>
            <pc:docMk/>
            <pc:sldMk cId="961062532" sldId="361"/>
            <ac:spMk id="19" creationId="{5252A847-DE45-4FA3-A1F8-EEBEB845FF8E}"/>
          </ac:spMkLst>
        </pc:spChg>
        <pc:grpChg chg="add">
          <ac:chgData name="Grace Lowther" userId="a8fe573b-0694-470f-9a15-3d4093241c1c" providerId="ADAL" clId="{D5C6FACD-A125-45F6-9212-5DD33C0B07AC}" dt="2019-05-28T14:20:03.422" v="2551"/>
          <ac:grpSpMkLst>
            <pc:docMk/>
            <pc:sldMk cId="961062532" sldId="361"/>
            <ac:grpSpMk id="9" creationId="{825B01AF-DB31-4A2E-A1A2-E72ED131F8E6}"/>
          </ac:grpSpMkLst>
        </pc:grpChg>
        <pc:grpChg chg="del">
          <ac:chgData name="Grace Lowther" userId="a8fe573b-0694-470f-9a15-3d4093241c1c" providerId="ADAL" clId="{D5C6FACD-A125-45F6-9212-5DD33C0B07AC}" dt="2019-05-28T14:20:03.229" v="2550" actId="478"/>
          <ac:grpSpMkLst>
            <pc:docMk/>
            <pc:sldMk cId="961062532" sldId="361"/>
            <ac:grpSpMk id="16" creationId="{B31300A9-E3C5-4701-8EF1-45ED088A04DD}"/>
          </ac:grpSpMkLst>
        </pc:grpChg>
        <pc:graphicFrameChg chg="modGraphic">
          <ac:chgData name="Grace Lowther" userId="a8fe573b-0694-470f-9a15-3d4093241c1c" providerId="ADAL" clId="{D5C6FACD-A125-45F6-9212-5DD33C0B07AC}" dt="2019-05-29T10:21:49.302" v="2694" actId="207"/>
          <ac:graphicFrameMkLst>
            <pc:docMk/>
            <pc:sldMk cId="961062532" sldId="361"/>
            <ac:graphicFrameMk id="3" creationId="{FCE1A810-306E-4A7D-9401-5F45B331A676}"/>
          </ac:graphicFrameMkLst>
        </pc:graphicFrameChg>
      </pc:sldChg>
      <pc:sldChg chg="addSp delSp modSp">
        <pc:chgData name="Grace Lowther" userId="a8fe573b-0694-470f-9a15-3d4093241c1c" providerId="ADAL" clId="{D5C6FACD-A125-45F6-9212-5DD33C0B07AC}" dt="2019-05-29T10:22:45.228" v="2698" actId="207"/>
        <pc:sldMkLst>
          <pc:docMk/>
          <pc:sldMk cId="3238710299" sldId="363"/>
        </pc:sldMkLst>
        <pc:spChg chg="mod">
          <ac:chgData name="Grace Lowther" userId="a8fe573b-0694-470f-9a15-3d4093241c1c" providerId="ADAL" clId="{D5C6FACD-A125-45F6-9212-5DD33C0B07AC}" dt="2019-05-29T10:08:54.236" v="2598" actId="207"/>
          <ac:spMkLst>
            <pc:docMk/>
            <pc:sldMk cId="3238710299" sldId="363"/>
            <ac:spMk id="19" creationId="{5252A847-DE45-4FA3-A1F8-EEBEB845FF8E}"/>
          </ac:spMkLst>
        </pc:spChg>
        <pc:grpChg chg="add">
          <ac:chgData name="Grace Lowther" userId="a8fe573b-0694-470f-9a15-3d4093241c1c" providerId="ADAL" clId="{D5C6FACD-A125-45F6-9212-5DD33C0B07AC}" dt="2019-05-28T14:20:16.392" v="2561"/>
          <ac:grpSpMkLst>
            <pc:docMk/>
            <pc:sldMk cId="3238710299" sldId="363"/>
            <ac:grpSpMk id="9" creationId="{F68CDADF-7BAD-4259-B711-4C4971AA08BA}"/>
          </ac:grpSpMkLst>
        </pc:grpChg>
        <pc:grpChg chg="del">
          <ac:chgData name="Grace Lowther" userId="a8fe573b-0694-470f-9a15-3d4093241c1c" providerId="ADAL" clId="{D5C6FACD-A125-45F6-9212-5DD33C0B07AC}" dt="2019-05-28T14:20:16.188" v="2560" actId="478"/>
          <ac:grpSpMkLst>
            <pc:docMk/>
            <pc:sldMk cId="3238710299" sldId="363"/>
            <ac:grpSpMk id="16" creationId="{B31300A9-E3C5-4701-8EF1-45ED088A04DD}"/>
          </ac:grpSpMkLst>
        </pc:grpChg>
        <pc:graphicFrameChg chg="mod modGraphic">
          <ac:chgData name="Grace Lowther" userId="a8fe573b-0694-470f-9a15-3d4093241c1c" providerId="ADAL" clId="{D5C6FACD-A125-45F6-9212-5DD33C0B07AC}" dt="2019-05-29T10:22:45.228" v="2698" actId="207"/>
          <ac:graphicFrameMkLst>
            <pc:docMk/>
            <pc:sldMk cId="3238710299" sldId="363"/>
            <ac:graphicFrameMk id="2" creationId="{3BB16B1A-3710-462F-8105-D7D387B38627}"/>
          </ac:graphicFrameMkLst>
        </pc:graphicFrameChg>
      </pc:sldChg>
      <pc:sldChg chg="addSp delSp modSp">
        <pc:chgData name="Grace Lowther" userId="a8fe573b-0694-470f-9a15-3d4093241c1c" providerId="ADAL" clId="{D5C6FACD-A125-45F6-9212-5DD33C0B07AC}" dt="2019-05-29T10:23:09.902" v="2700" actId="403"/>
        <pc:sldMkLst>
          <pc:docMk/>
          <pc:sldMk cId="2674329558" sldId="364"/>
        </pc:sldMkLst>
        <pc:spChg chg="add del mod">
          <ac:chgData name="Grace Lowther" userId="a8fe573b-0694-470f-9a15-3d4093241c1c" providerId="ADAL" clId="{D5C6FACD-A125-45F6-9212-5DD33C0B07AC}" dt="2019-05-28T13:43:18.712" v="786" actId="478"/>
          <ac:spMkLst>
            <pc:docMk/>
            <pc:sldMk cId="2674329558" sldId="364"/>
            <ac:spMk id="3" creationId="{9B79BEB9-BABE-443C-9BD5-E68E35CBAEEE}"/>
          </ac:spMkLst>
        </pc:spChg>
        <pc:spChg chg="mod">
          <ac:chgData name="Grace Lowther" userId="a8fe573b-0694-470f-9a15-3d4093241c1c" providerId="ADAL" clId="{D5C6FACD-A125-45F6-9212-5DD33C0B07AC}" dt="2019-05-29T10:23:09.902" v="2700" actId="403"/>
          <ac:spMkLst>
            <pc:docMk/>
            <pc:sldMk cId="2674329558" sldId="364"/>
            <ac:spMk id="19" creationId="{5252A847-DE45-4FA3-A1F8-EEBEB845FF8E}"/>
          </ac:spMkLst>
        </pc:spChg>
        <pc:grpChg chg="add mod">
          <ac:chgData name="Grace Lowther" userId="a8fe573b-0694-470f-9a15-3d4093241c1c" providerId="ADAL" clId="{D5C6FACD-A125-45F6-9212-5DD33C0B07AC}" dt="2019-05-28T13:44:55.690" v="813" actId="164"/>
          <ac:grpSpMkLst>
            <pc:docMk/>
            <pc:sldMk cId="2674329558" sldId="364"/>
            <ac:grpSpMk id="4" creationId="{573DB0DA-8634-4010-8979-DCE92CA95FC3}"/>
          </ac:grpSpMkLst>
        </pc:grpChg>
        <pc:grpChg chg="add mod">
          <ac:chgData name="Grace Lowther" userId="a8fe573b-0694-470f-9a15-3d4093241c1c" providerId="ADAL" clId="{D5C6FACD-A125-45F6-9212-5DD33C0B07AC}" dt="2019-05-28T13:45:00.359" v="814" actId="12789"/>
          <ac:grpSpMkLst>
            <pc:docMk/>
            <pc:sldMk cId="2674329558" sldId="364"/>
            <ac:grpSpMk id="5" creationId="{BFF98975-C69E-432F-B588-598468E47DCD}"/>
          </ac:grpSpMkLst>
        </pc:grpChg>
        <pc:grpChg chg="add del mod">
          <ac:chgData name="Grace Lowther" userId="a8fe573b-0694-470f-9a15-3d4093241c1c" providerId="ADAL" clId="{D5C6FACD-A125-45F6-9212-5DD33C0B07AC}" dt="2019-05-28T13:43:59.898" v="796" actId="165"/>
          <ac:grpSpMkLst>
            <pc:docMk/>
            <pc:sldMk cId="2674329558" sldId="364"/>
            <ac:grpSpMk id="9" creationId="{2B77C4F0-A801-4AF3-A83F-5DAE5C7ED0A0}"/>
          </ac:grpSpMkLst>
        </pc:grpChg>
        <pc:grpChg chg="mod topLvl">
          <ac:chgData name="Grace Lowther" userId="a8fe573b-0694-470f-9a15-3d4093241c1c" providerId="ADAL" clId="{D5C6FACD-A125-45F6-9212-5DD33C0B07AC}" dt="2019-05-28T13:44:55.690" v="813" actId="164"/>
          <ac:grpSpMkLst>
            <pc:docMk/>
            <pc:sldMk cId="2674329558" sldId="364"/>
            <ac:grpSpMk id="10" creationId="{10113691-650F-4B30-9EF5-57C4E8106576}"/>
          </ac:grpSpMkLst>
        </pc:grpChg>
        <pc:grpChg chg="mod topLvl">
          <ac:chgData name="Grace Lowther" userId="a8fe573b-0694-470f-9a15-3d4093241c1c" providerId="ADAL" clId="{D5C6FACD-A125-45F6-9212-5DD33C0B07AC}" dt="2019-05-28T13:45:00.359" v="814" actId="12789"/>
          <ac:grpSpMkLst>
            <pc:docMk/>
            <pc:sldMk cId="2674329558" sldId="364"/>
            <ac:grpSpMk id="11" creationId="{D26FBADD-0CD7-412A-BA0E-C9242763FF02}"/>
          </ac:grpSpMkLst>
        </pc:grpChg>
        <pc:grpChg chg="del">
          <ac:chgData name="Grace Lowther" userId="a8fe573b-0694-470f-9a15-3d4093241c1c" providerId="ADAL" clId="{D5C6FACD-A125-45F6-9212-5DD33C0B07AC}" dt="2019-05-28T14:20:21.634" v="2564" actId="478"/>
          <ac:grpSpMkLst>
            <pc:docMk/>
            <pc:sldMk cId="2674329558" sldId="364"/>
            <ac:grpSpMk id="16" creationId="{B31300A9-E3C5-4701-8EF1-45ED088A04DD}"/>
          </ac:grpSpMkLst>
        </pc:grpChg>
        <pc:grpChg chg="add del mod">
          <ac:chgData name="Grace Lowther" userId="a8fe573b-0694-470f-9a15-3d4093241c1c" providerId="ADAL" clId="{D5C6FACD-A125-45F6-9212-5DD33C0B07AC}" dt="2019-05-28T13:44:25.839" v="804" actId="165"/>
          <ac:grpSpMkLst>
            <pc:docMk/>
            <pc:sldMk cId="2674329558" sldId="364"/>
            <ac:grpSpMk id="29" creationId="{9A9D8F04-6C44-4460-9C09-FD7D9543EE20}"/>
          </ac:grpSpMkLst>
        </pc:grpChg>
        <pc:grpChg chg="add">
          <ac:chgData name="Grace Lowther" userId="a8fe573b-0694-470f-9a15-3d4093241c1c" providerId="ADAL" clId="{D5C6FACD-A125-45F6-9212-5DD33C0B07AC}" dt="2019-05-28T14:20:21.849" v="2565"/>
          <ac:grpSpMkLst>
            <pc:docMk/>
            <pc:sldMk cId="2674329558" sldId="364"/>
            <ac:grpSpMk id="35" creationId="{0A8484C3-6FFB-482C-B1AD-9CE861733B09}"/>
          </ac:grpSpMkLst>
        </pc:grpChg>
        <pc:graphicFrameChg chg="del">
          <ac:chgData name="Grace Lowther" userId="a8fe573b-0694-470f-9a15-3d4093241c1c" providerId="ADAL" clId="{D5C6FACD-A125-45F6-9212-5DD33C0B07AC}" dt="2019-05-28T13:42:35.020" v="730" actId="478"/>
          <ac:graphicFrameMkLst>
            <pc:docMk/>
            <pc:sldMk cId="2674329558" sldId="364"/>
            <ac:graphicFrameMk id="2" creationId="{D0C7E177-DF4C-4FA7-922A-4716D8FF05FC}"/>
          </ac:graphicFrameMkLst>
        </pc:graphicFrameChg>
        <pc:picChg chg="add del">
          <ac:chgData name="Grace Lowther" userId="a8fe573b-0694-470f-9a15-3d4093241c1c" providerId="ADAL" clId="{D5C6FACD-A125-45F6-9212-5DD33C0B07AC}" dt="2019-05-28T13:44:17.040" v="801" actId="478"/>
          <ac:picMkLst>
            <pc:docMk/>
            <pc:sldMk cId="2674329558" sldId="364"/>
            <ac:picMk id="24" creationId="{D1C1EC90-4195-41CC-9F4D-73DE0A6DDFF0}"/>
          </ac:picMkLst>
        </pc:picChg>
        <pc:picChg chg="mod topLvl">
          <ac:chgData name="Grace Lowther" userId="a8fe573b-0694-470f-9a15-3d4093241c1c" providerId="ADAL" clId="{D5C6FACD-A125-45F6-9212-5DD33C0B07AC}" dt="2019-05-28T13:44:41.184" v="809" actId="164"/>
          <ac:picMkLst>
            <pc:docMk/>
            <pc:sldMk cId="2674329558" sldId="364"/>
            <ac:picMk id="30" creationId="{99A69254-9989-47A2-8CD9-C06A7EAFB3EA}"/>
          </ac:picMkLst>
        </pc:picChg>
        <pc:picChg chg="mod topLvl">
          <ac:chgData name="Grace Lowther" userId="a8fe573b-0694-470f-9a15-3d4093241c1c" providerId="ADAL" clId="{D5C6FACD-A125-45F6-9212-5DD33C0B07AC}" dt="2019-05-28T13:44:41.184" v="809" actId="164"/>
          <ac:picMkLst>
            <pc:docMk/>
            <pc:sldMk cId="2674329558" sldId="364"/>
            <ac:picMk id="31" creationId="{F9579A8A-CA06-44C2-B625-15283C728EC3}"/>
          </ac:picMkLst>
        </pc:picChg>
        <pc:picChg chg="mod topLvl">
          <ac:chgData name="Grace Lowther" userId="a8fe573b-0694-470f-9a15-3d4093241c1c" providerId="ADAL" clId="{D5C6FACD-A125-45F6-9212-5DD33C0B07AC}" dt="2019-05-28T13:44:41.184" v="809" actId="164"/>
          <ac:picMkLst>
            <pc:docMk/>
            <pc:sldMk cId="2674329558" sldId="364"/>
            <ac:picMk id="32" creationId="{3B43F84F-F493-4DEE-8DDB-2797426B57DC}"/>
          </ac:picMkLst>
        </pc:picChg>
        <pc:picChg chg="mod topLvl">
          <ac:chgData name="Grace Lowther" userId="a8fe573b-0694-470f-9a15-3d4093241c1c" providerId="ADAL" clId="{D5C6FACD-A125-45F6-9212-5DD33C0B07AC}" dt="2019-05-28T13:44:41.184" v="809" actId="164"/>
          <ac:picMkLst>
            <pc:docMk/>
            <pc:sldMk cId="2674329558" sldId="364"/>
            <ac:picMk id="33" creationId="{C9145631-6A5B-4632-BF7F-4C60A06E7A50}"/>
          </ac:picMkLst>
        </pc:picChg>
        <pc:picChg chg="add mod">
          <ac:chgData name="Grace Lowther" userId="a8fe573b-0694-470f-9a15-3d4093241c1c" providerId="ADAL" clId="{D5C6FACD-A125-45F6-9212-5DD33C0B07AC}" dt="2019-05-28T13:44:41.184" v="809" actId="164"/>
          <ac:picMkLst>
            <pc:docMk/>
            <pc:sldMk cId="2674329558" sldId="364"/>
            <ac:picMk id="34" creationId="{A2D8771E-F2F0-4573-975C-449DD6BFCC11}"/>
          </ac:picMkLst>
        </pc:picChg>
      </pc:sldChg>
      <pc:sldChg chg="addSp delSp modSp">
        <pc:chgData name="Grace Lowther" userId="a8fe573b-0694-470f-9a15-3d4093241c1c" providerId="ADAL" clId="{D5C6FACD-A125-45F6-9212-5DD33C0B07AC}" dt="2019-05-29T10:07:54.901" v="2592" actId="207"/>
        <pc:sldMkLst>
          <pc:docMk/>
          <pc:sldMk cId="4282230005" sldId="366"/>
        </pc:sldMkLst>
        <pc:spChg chg="add del mod">
          <ac:chgData name="Grace Lowther" userId="a8fe573b-0694-470f-9a15-3d4093241c1c" providerId="ADAL" clId="{D5C6FACD-A125-45F6-9212-5DD33C0B07AC}" dt="2019-05-28T13:36:36.375" v="609" actId="478"/>
          <ac:spMkLst>
            <pc:docMk/>
            <pc:sldMk cId="4282230005" sldId="366"/>
            <ac:spMk id="3" creationId="{31C8FA7A-9DE0-4C8E-BEFE-385C31E72A28}"/>
          </ac:spMkLst>
        </pc:spChg>
        <pc:spChg chg="del">
          <ac:chgData name="Grace Lowther" userId="a8fe573b-0694-470f-9a15-3d4093241c1c" providerId="ADAL" clId="{D5C6FACD-A125-45F6-9212-5DD33C0B07AC}" dt="2019-05-28T13:26:48.639" v="402" actId="478"/>
          <ac:spMkLst>
            <pc:docMk/>
            <pc:sldMk cId="4282230005" sldId="366"/>
            <ac:spMk id="7" creationId="{D53A81CE-268E-418D-8BAF-E2F7A900434E}"/>
          </ac:spMkLst>
        </pc:spChg>
        <pc:spChg chg="del">
          <ac:chgData name="Grace Lowther" userId="a8fe573b-0694-470f-9a15-3d4093241c1c" providerId="ADAL" clId="{D5C6FACD-A125-45F6-9212-5DD33C0B07AC}" dt="2019-05-28T13:26:48.639" v="402" actId="478"/>
          <ac:spMkLst>
            <pc:docMk/>
            <pc:sldMk cId="4282230005" sldId="366"/>
            <ac:spMk id="9" creationId="{C64899A3-7CDF-4900-B9C4-DA0CBB9AEF43}"/>
          </ac:spMkLst>
        </pc:spChg>
        <pc:spChg chg="del">
          <ac:chgData name="Grace Lowther" userId="a8fe573b-0694-470f-9a15-3d4093241c1c" providerId="ADAL" clId="{D5C6FACD-A125-45F6-9212-5DD33C0B07AC}" dt="2019-05-28T13:26:48.639" v="402" actId="478"/>
          <ac:spMkLst>
            <pc:docMk/>
            <pc:sldMk cId="4282230005" sldId="366"/>
            <ac:spMk id="10" creationId="{9A407E60-DA64-4E96-8434-68895A7BC6D8}"/>
          </ac:spMkLst>
        </pc:spChg>
        <pc:spChg chg="mod">
          <ac:chgData name="Grace Lowther" userId="a8fe573b-0694-470f-9a15-3d4093241c1c" providerId="ADAL" clId="{D5C6FACD-A125-45F6-9212-5DD33C0B07AC}" dt="2019-05-29T10:07:54.901" v="2592" actId="207"/>
          <ac:spMkLst>
            <pc:docMk/>
            <pc:sldMk cId="4282230005" sldId="366"/>
            <ac:spMk id="19" creationId="{5252A847-DE45-4FA3-A1F8-EEBEB845FF8E}"/>
          </ac:spMkLst>
        </pc:spChg>
        <pc:spChg chg="add del">
          <ac:chgData name="Grace Lowther" userId="a8fe573b-0694-470f-9a15-3d4093241c1c" providerId="ADAL" clId="{D5C6FACD-A125-45F6-9212-5DD33C0B07AC}" dt="2019-05-28T13:22:24.460" v="371" actId="478"/>
          <ac:spMkLst>
            <pc:docMk/>
            <pc:sldMk cId="4282230005" sldId="366"/>
            <ac:spMk id="193" creationId="{51C82BB4-955D-477C-BE6E-C1A4B5FA56EB}"/>
          </ac:spMkLst>
        </pc:spChg>
        <pc:spChg chg="add del">
          <ac:chgData name="Grace Lowther" userId="a8fe573b-0694-470f-9a15-3d4093241c1c" providerId="ADAL" clId="{D5C6FACD-A125-45F6-9212-5DD33C0B07AC}" dt="2019-05-28T13:22:24.460" v="371" actId="478"/>
          <ac:spMkLst>
            <pc:docMk/>
            <pc:sldMk cId="4282230005" sldId="366"/>
            <ac:spMk id="194" creationId="{45F3D0DA-179E-4DEA-B22B-50A2397ECEAA}"/>
          </ac:spMkLst>
        </pc:spChg>
        <pc:spChg chg="add del">
          <ac:chgData name="Grace Lowther" userId="a8fe573b-0694-470f-9a15-3d4093241c1c" providerId="ADAL" clId="{D5C6FACD-A125-45F6-9212-5DD33C0B07AC}" dt="2019-05-28T13:22:24.460" v="371" actId="478"/>
          <ac:spMkLst>
            <pc:docMk/>
            <pc:sldMk cId="4282230005" sldId="366"/>
            <ac:spMk id="195" creationId="{3096DE39-7214-42C7-883B-A37CA647B37E}"/>
          </ac:spMkLst>
        </pc:spChg>
        <pc:spChg chg="add del">
          <ac:chgData name="Grace Lowther" userId="a8fe573b-0694-470f-9a15-3d4093241c1c" providerId="ADAL" clId="{D5C6FACD-A125-45F6-9212-5DD33C0B07AC}" dt="2019-05-28T13:22:24.460" v="371" actId="478"/>
          <ac:spMkLst>
            <pc:docMk/>
            <pc:sldMk cId="4282230005" sldId="366"/>
            <ac:spMk id="196" creationId="{CF4E42EE-2C5F-47D5-A77D-5F62062E6D1A}"/>
          </ac:spMkLst>
        </pc:spChg>
        <pc:spChg chg="add del">
          <ac:chgData name="Grace Lowther" userId="a8fe573b-0694-470f-9a15-3d4093241c1c" providerId="ADAL" clId="{D5C6FACD-A125-45F6-9212-5DD33C0B07AC}" dt="2019-05-28T13:22:24.460" v="371" actId="478"/>
          <ac:spMkLst>
            <pc:docMk/>
            <pc:sldMk cId="4282230005" sldId="366"/>
            <ac:spMk id="197" creationId="{8A34C5AB-0C5C-4BD4-A8E8-344A063EE8B1}"/>
          </ac:spMkLst>
        </pc:spChg>
        <pc:spChg chg="add del">
          <ac:chgData name="Grace Lowther" userId="a8fe573b-0694-470f-9a15-3d4093241c1c" providerId="ADAL" clId="{D5C6FACD-A125-45F6-9212-5DD33C0B07AC}" dt="2019-05-28T13:22:24.460" v="371" actId="478"/>
          <ac:spMkLst>
            <pc:docMk/>
            <pc:sldMk cId="4282230005" sldId="366"/>
            <ac:spMk id="198" creationId="{1C1C481D-3DAC-4945-8BB8-A9443700E5AF}"/>
          </ac:spMkLst>
        </pc:spChg>
        <pc:spChg chg="del">
          <ac:chgData name="Grace Lowther" userId="a8fe573b-0694-470f-9a15-3d4093241c1c" providerId="ADAL" clId="{D5C6FACD-A125-45F6-9212-5DD33C0B07AC}" dt="2019-05-28T13:22:50.685" v="381" actId="478"/>
          <ac:spMkLst>
            <pc:docMk/>
            <pc:sldMk cId="4282230005" sldId="366"/>
            <ac:spMk id="213" creationId="{FC892364-15CB-4962-B7A3-823E108F9220}"/>
          </ac:spMkLst>
        </pc:spChg>
        <pc:spChg chg="mod topLvl">
          <ac:chgData name="Grace Lowther" userId="a8fe573b-0694-470f-9a15-3d4093241c1c" providerId="ADAL" clId="{D5C6FACD-A125-45F6-9212-5DD33C0B07AC}" dt="2019-05-28T13:34:20.865" v="566" actId="164"/>
          <ac:spMkLst>
            <pc:docMk/>
            <pc:sldMk cId="4282230005" sldId="366"/>
            <ac:spMk id="228" creationId="{A85B8007-C723-46DF-AC6A-731F964C33DC}"/>
          </ac:spMkLst>
        </pc:spChg>
        <pc:spChg chg="mod topLvl">
          <ac:chgData name="Grace Lowther" userId="a8fe573b-0694-470f-9a15-3d4093241c1c" providerId="ADAL" clId="{D5C6FACD-A125-45F6-9212-5DD33C0B07AC}" dt="2019-05-28T13:34:20.865" v="566" actId="164"/>
          <ac:spMkLst>
            <pc:docMk/>
            <pc:sldMk cId="4282230005" sldId="366"/>
            <ac:spMk id="229" creationId="{D90A5C61-7470-40C3-BB30-E69A11509C66}"/>
          </ac:spMkLst>
        </pc:spChg>
        <pc:spChg chg="mod topLvl">
          <ac:chgData name="Grace Lowther" userId="a8fe573b-0694-470f-9a15-3d4093241c1c" providerId="ADAL" clId="{D5C6FACD-A125-45F6-9212-5DD33C0B07AC}" dt="2019-05-28T13:34:20.865" v="566" actId="164"/>
          <ac:spMkLst>
            <pc:docMk/>
            <pc:sldMk cId="4282230005" sldId="366"/>
            <ac:spMk id="230" creationId="{CF0ACD1F-2B4D-4AE7-90B3-F58987A8D90A}"/>
          </ac:spMkLst>
        </pc:spChg>
        <pc:spChg chg="mod topLvl">
          <ac:chgData name="Grace Lowther" userId="a8fe573b-0694-470f-9a15-3d4093241c1c" providerId="ADAL" clId="{D5C6FACD-A125-45F6-9212-5DD33C0B07AC}" dt="2019-05-28T13:34:20.865" v="566" actId="164"/>
          <ac:spMkLst>
            <pc:docMk/>
            <pc:sldMk cId="4282230005" sldId="366"/>
            <ac:spMk id="232" creationId="{16619754-67FA-4BE4-BAA7-2ABBD79B829C}"/>
          </ac:spMkLst>
        </pc:spChg>
        <pc:spChg chg="mod topLvl">
          <ac:chgData name="Grace Lowther" userId="a8fe573b-0694-470f-9a15-3d4093241c1c" providerId="ADAL" clId="{D5C6FACD-A125-45F6-9212-5DD33C0B07AC}" dt="2019-05-28T13:34:20.865" v="566" actId="164"/>
          <ac:spMkLst>
            <pc:docMk/>
            <pc:sldMk cId="4282230005" sldId="366"/>
            <ac:spMk id="233" creationId="{5E35202C-7998-44DB-A4BA-D089DD40C204}"/>
          </ac:spMkLst>
        </pc:spChg>
        <pc:spChg chg="mod topLvl">
          <ac:chgData name="Grace Lowther" userId="a8fe573b-0694-470f-9a15-3d4093241c1c" providerId="ADAL" clId="{D5C6FACD-A125-45F6-9212-5DD33C0B07AC}" dt="2019-05-28T13:34:20.865" v="566" actId="164"/>
          <ac:spMkLst>
            <pc:docMk/>
            <pc:sldMk cId="4282230005" sldId="366"/>
            <ac:spMk id="234" creationId="{52ED945B-F326-4F69-95CB-E557E1D4B74B}"/>
          </ac:spMkLst>
        </pc:spChg>
        <pc:grpChg chg="add del mod">
          <ac:chgData name="Grace Lowther" userId="a8fe573b-0694-470f-9a15-3d4093241c1c" providerId="ADAL" clId="{D5C6FACD-A125-45F6-9212-5DD33C0B07AC}" dt="2019-05-28T13:31:03" v="508" actId="165"/>
          <ac:grpSpMkLst>
            <pc:docMk/>
            <pc:sldMk cId="4282230005" sldId="366"/>
            <ac:grpSpMk id="4" creationId="{E68E0F0E-03A5-4F55-A62E-93897B8BCB88}"/>
          </ac:grpSpMkLst>
        </pc:grpChg>
        <pc:grpChg chg="add del mod">
          <ac:chgData name="Grace Lowther" userId="a8fe573b-0694-470f-9a15-3d4093241c1c" providerId="ADAL" clId="{D5C6FACD-A125-45F6-9212-5DD33C0B07AC}" dt="2019-05-28T13:31:00.779" v="507" actId="165"/>
          <ac:grpSpMkLst>
            <pc:docMk/>
            <pc:sldMk cId="4282230005" sldId="366"/>
            <ac:grpSpMk id="5" creationId="{425601D6-59FC-4CE5-8B34-DC4543E84087}"/>
          </ac:grpSpMkLst>
        </pc:grpChg>
        <pc:grpChg chg="add del mod">
          <ac:chgData name="Grace Lowther" userId="a8fe573b-0694-470f-9a15-3d4093241c1c" providerId="ADAL" clId="{D5C6FACD-A125-45F6-9212-5DD33C0B07AC}" dt="2019-05-28T13:30:57.645" v="506" actId="165"/>
          <ac:grpSpMkLst>
            <pc:docMk/>
            <pc:sldMk cId="4282230005" sldId="366"/>
            <ac:grpSpMk id="6" creationId="{A9522DAD-A241-46F2-87AF-62A563866D36}"/>
          </ac:grpSpMkLst>
        </pc:grpChg>
        <pc:grpChg chg="add del mod">
          <ac:chgData name="Grace Lowther" userId="a8fe573b-0694-470f-9a15-3d4093241c1c" providerId="ADAL" clId="{D5C6FACD-A125-45F6-9212-5DD33C0B07AC}" dt="2019-05-28T13:31:31.311" v="511" actId="165"/>
          <ac:grpSpMkLst>
            <pc:docMk/>
            <pc:sldMk cId="4282230005" sldId="366"/>
            <ac:grpSpMk id="11" creationId="{E8B6D33F-2A03-4A45-BB05-BD375B841D60}"/>
          </ac:grpSpMkLst>
        </pc:grpChg>
        <pc:grpChg chg="add mod">
          <ac:chgData name="Grace Lowther" userId="a8fe573b-0694-470f-9a15-3d4093241c1c" providerId="ADAL" clId="{D5C6FACD-A125-45F6-9212-5DD33C0B07AC}" dt="2019-05-28T13:34:24.711" v="567" actId="12788"/>
          <ac:grpSpMkLst>
            <pc:docMk/>
            <pc:sldMk cId="4282230005" sldId="366"/>
            <ac:grpSpMk id="12" creationId="{2E5AD6E2-93BD-46E4-B8C7-EC4ED47EF2E2}"/>
          </ac:grpSpMkLst>
        </pc:grpChg>
        <pc:grpChg chg="add mod">
          <ac:chgData name="Grace Lowther" userId="a8fe573b-0694-470f-9a15-3d4093241c1c" providerId="ADAL" clId="{D5C6FACD-A125-45F6-9212-5DD33C0B07AC}" dt="2019-05-28T13:34:24.711" v="567" actId="12788"/>
          <ac:grpSpMkLst>
            <pc:docMk/>
            <pc:sldMk cId="4282230005" sldId="366"/>
            <ac:grpSpMk id="13" creationId="{E2F3FBEB-6923-42AF-A979-3F9D7AA3CC0A}"/>
          </ac:grpSpMkLst>
        </pc:grpChg>
        <pc:grpChg chg="add mod">
          <ac:chgData name="Grace Lowther" userId="a8fe573b-0694-470f-9a15-3d4093241c1c" providerId="ADAL" clId="{D5C6FACD-A125-45F6-9212-5DD33C0B07AC}" dt="2019-05-28T13:34:24.711" v="567" actId="12788"/>
          <ac:grpSpMkLst>
            <pc:docMk/>
            <pc:sldMk cId="4282230005" sldId="366"/>
            <ac:grpSpMk id="14" creationId="{B3B4148C-98AD-4400-9F49-A5340C32727B}"/>
          </ac:grpSpMkLst>
        </pc:grpChg>
        <pc:grpChg chg="add mod">
          <ac:chgData name="Grace Lowther" userId="a8fe573b-0694-470f-9a15-3d4093241c1c" providerId="ADAL" clId="{D5C6FACD-A125-45F6-9212-5DD33C0B07AC}" dt="2019-05-28T13:34:24.711" v="567" actId="12788"/>
          <ac:grpSpMkLst>
            <pc:docMk/>
            <pc:sldMk cId="4282230005" sldId="366"/>
            <ac:grpSpMk id="15" creationId="{8528ACD3-53AC-4292-B711-C29735B067C1}"/>
          </ac:grpSpMkLst>
        </pc:grpChg>
        <pc:grpChg chg="del">
          <ac:chgData name="Grace Lowther" userId="a8fe573b-0694-470f-9a15-3d4093241c1c" providerId="ADAL" clId="{D5C6FACD-A125-45F6-9212-5DD33C0B07AC}" dt="2019-05-28T14:20:06.148" v="2552" actId="478"/>
          <ac:grpSpMkLst>
            <pc:docMk/>
            <pc:sldMk cId="4282230005" sldId="366"/>
            <ac:grpSpMk id="16" creationId="{B31300A9-E3C5-4701-8EF1-45ED088A04DD}"/>
          </ac:grpSpMkLst>
        </pc:grpChg>
        <pc:grpChg chg="add del">
          <ac:chgData name="Grace Lowther" userId="a8fe573b-0694-470f-9a15-3d4093241c1c" providerId="ADAL" clId="{D5C6FACD-A125-45F6-9212-5DD33C0B07AC}" dt="2019-05-28T13:22:24.460" v="371" actId="478"/>
          <ac:grpSpMkLst>
            <pc:docMk/>
            <pc:sldMk cId="4282230005" sldId="366"/>
            <ac:grpSpMk id="43" creationId="{CF013F69-A912-43B6-99DC-E9BA714735E6}"/>
          </ac:grpSpMkLst>
        </pc:grpChg>
        <pc:grpChg chg="del">
          <ac:chgData name="Grace Lowther" userId="a8fe573b-0694-470f-9a15-3d4093241c1c" providerId="ADAL" clId="{D5C6FACD-A125-45F6-9212-5DD33C0B07AC}" dt="2019-05-28T13:22:50.685" v="381" actId="478"/>
          <ac:grpSpMkLst>
            <pc:docMk/>
            <pc:sldMk cId="4282230005" sldId="366"/>
            <ac:grpSpMk id="55" creationId="{23171537-ED61-4C9C-BA8F-CD2235357F6F}"/>
          </ac:grpSpMkLst>
        </pc:grpChg>
        <pc:grpChg chg="del">
          <ac:chgData name="Grace Lowther" userId="a8fe573b-0694-470f-9a15-3d4093241c1c" providerId="ADAL" clId="{D5C6FACD-A125-45F6-9212-5DD33C0B07AC}" dt="2019-05-28T13:21:29.594" v="347" actId="478"/>
          <ac:grpSpMkLst>
            <pc:docMk/>
            <pc:sldMk cId="4282230005" sldId="366"/>
            <ac:grpSpMk id="126" creationId="{177E2406-06E2-4AD7-BE58-D3F5E9A38700}"/>
          </ac:grpSpMkLst>
        </pc:grpChg>
        <pc:grpChg chg="del">
          <ac:chgData name="Grace Lowther" userId="a8fe573b-0694-470f-9a15-3d4093241c1c" providerId="ADAL" clId="{D5C6FACD-A125-45F6-9212-5DD33C0B07AC}" dt="2019-05-28T13:21:29.594" v="347" actId="478"/>
          <ac:grpSpMkLst>
            <pc:docMk/>
            <pc:sldMk cId="4282230005" sldId="366"/>
            <ac:grpSpMk id="137" creationId="{57E9C531-538C-4746-BFAA-2CA0DC1927A8}"/>
          </ac:grpSpMkLst>
        </pc:grpChg>
        <pc:grpChg chg="del">
          <ac:chgData name="Grace Lowther" userId="a8fe573b-0694-470f-9a15-3d4093241c1c" providerId="ADAL" clId="{D5C6FACD-A125-45F6-9212-5DD33C0B07AC}" dt="2019-05-28T13:21:29.594" v="347" actId="478"/>
          <ac:grpSpMkLst>
            <pc:docMk/>
            <pc:sldMk cId="4282230005" sldId="366"/>
            <ac:grpSpMk id="148" creationId="{853CC6E9-52FB-412D-A469-2F4D6C4485DA}"/>
          </ac:grpSpMkLst>
        </pc:grpChg>
        <pc:grpChg chg="del">
          <ac:chgData name="Grace Lowther" userId="a8fe573b-0694-470f-9a15-3d4093241c1c" providerId="ADAL" clId="{D5C6FACD-A125-45F6-9212-5DD33C0B07AC}" dt="2019-05-28T13:21:24.445" v="344" actId="478"/>
          <ac:grpSpMkLst>
            <pc:docMk/>
            <pc:sldMk cId="4282230005" sldId="366"/>
            <ac:grpSpMk id="159" creationId="{86802379-BD7B-4BFB-8B31-D72299A4AF50}"/>
          </ac:grpSpMkLst>
        </pc:grpChg>
        <pc:grpChg chg="del">
          <ac:chgData name="Grace Lowther" userId="a8fe573b-0694-470f-9a15-3d4093241c1c" providerId="ADAL" clId="{D5C6FACD-A125-45F6-9212-5DD33C0B07AC}" dt="2019-05-28T13:21:29.594" v="347" actId="478"/>
          <ac:grpSpMkLst>
            <pc:docMk/>
            <pc:sldMk cId="4282230005" sldId="366"/>
            <ac:grpSpMk id="170" creationId="{6A6EF00E-F8F1-4451-A0C3-F71000FD5DE2}"/>
          </ac:grpSpMkLst>
        </pc:grpChg>
        <pc:grpChg chg="del">
          <ac:chgData name="Grace Lowther" userId="a8fe573b-0694-470f-9a15-3d4093241c1c" providerId="ADAL" clId="{D5C6FACD-A125-45F6-9212-5DD33C0B07AC}" dt="2019-05-28T13:21:29.594" v="347" actId="478"/>
          <ac:grpSpMkLst>
            <pc:docMk/>
            <pc:sldMk cId="4282230005" sldId="366"/>
            <ac:grpSpMk id="181" creationId="{17FE9669-A6A3-4210-A3F5-DD4984FC37E9}"/>
          </ac:grpSpMkLst>
        </pc:grpChg>
        <pc:grpChg chg="del">
          <ac:chgData name="Grace Lowther" userId="a8fe573b-0694-470f-9a15-3d4093241c1c" providerId="ADAL" clId="{D5C6FACD-A125-45F6-9212-5DD33C0B07AC}" dt="2019-05-28T13:22:50.685" v="381" actId="478"/>
          <ac:grpSpMkLst>
            <pc:docMk/>
            <pc:sldMk cId="4282230005" sldId="366"/>
            <ac:grpSpMk id="200" creationId="{B56E16D8-053F-423B-990E-3C9269EB3C27}"/>
          </ac:grpSpMkLst>
        </pc:grpChg>
        <pc:grpChg chg="add del mod">
          <ac:chgData name="Grace Lowther" userId="a8fe573b-0694-470f-9a15-3d4093241c1c" providerId="ADAL" clId="{D5C6FACD-A125-45F6-9212-5DD33C0B07AC}" dt="2019-05-28T13:26:54.154" v="405" actId="165"/>
          <ac:grpSpMkLst>
            <pc:docMk/>
            <pc:sldMk cId="4282230005" sldId="366"/>
            <ac:grpSpMk id="227" creationId="{B28E34CE-3CBD-4917-A74E-2AA3D9897B63}"/>
          </ac:grpSpMkLst>
        </pc:grpChg>
        <pc:grpChg chg="del mod topLvl">
          <ac:chgData name="Grace Lowther" userId="a8fe573b-0694-470f-9a15-3d4093241c1c" providerId="ADAL" clId="{D5C6FACD-A125-45F6-9212-5DD33C0B07AC}" dt="2019-05-28T13:26:57.946" v="406" actId="165"/>
          <ac:grpSpMkLst>
            <pc:docMk/>
            <pc:sldMk cId="4282230005" sldId="366"/>
            <ac:grpSpMk id="231" creationId="{5C8553F3-9A6F-42B0-B216-8E9494C4080E}"/>
          </ac:grpSpMkLst>
        </pc:grpChg>
        <pc:grpChg chg="add">
          <ac:chgData name="Grace Lowther" userId="a8fe573b-0694-470f-9a15-3d4093241c1c" providerId="ADAL" clId="{D5C6FACD-A125-45F6-9212-5DD33C0B07AC}" dt="2019-05-28T14:20:06.374" v="2553"/>
          <ac:grpSpMkLst>
            <pc:docMk/>
            <pc:sldMk cId="4282230005" sldId="366"/>
            <ac:grpSpMk id="235" creationId="{A087CDA0-B5DF-4FDE-BF2F-115065692211}"/>
          </ac:grpSpMkLst>
        </pc:grpChg>
        <pc:grpChg chg="del">
          <ac:chgData name="Grace Lowther" userId="a8fe573b-0694-470f-9a15-3d4093241c1c" providerId="ADAL" clId="{D5C6FACD-A125-45F6-9212-5DD33C0B07AC}" dt="2019-05-28T13:22:50.685" v="381" actId="478"/>
          <ac:grpSpMkLst>
            <pc:docMk/>
            <pc:sldMk cId="4282230005" sldId="366"/>
            <ac:grpSpMk id="248" creationId="{F67FC19E-12C4-4269-8021-B89C1C574EFC}"/>
          </ac:grpSpMkLst>
        </pc:grpChg>
        <pc:grpChg chg="del">
          <ac:chgData name="Grace Lowther" userId="a8fe573b-0694-470f-9a15-3d4093241c1c" providerId="ADAL" clId="{D5C6FACD-A125-45F6-9212-5DD33C0B07AC}" dt="2019-05-28T13:22:50.685" v="381" actId="478"/>
          <ac:grpSpMkLst>
            <pc:docMk/>
            <pc:sldMk cId="4282230005" sldId="366"/>
            <ac:grpSpMk id="260" creationId="{AB37D9B4-A122-49B0-B48E-9B6CEF5B42BA}"/>
          </ac:grpSpMkLst>
        </pc:grpChg>
        <pc:grpChg chg="del">
          <ac:chgData name="Grace Lowther" userId="a8fe573b-0694-470f-9a15-3d4093241c1c" providerId="ADAL" clId="{D5C6FACD-A125-45F6-9212-5DD33C0B07AC}" dt="2019-05-28T13:22:50.685" v="381" actId="478"/>
          <ac:grpSpMkLst>
            <pc:docMk/>
            <pc:sldMk cId="4282230005" sldId="366"/>
            <ac:grpSpMk id="272" creationId="{CEBB1135-8883-419D-8638-04B5C6C2D1DA}"/>
          </ac:grpSpMkLst>
        </pc:grpChg>
        <pc:graphicFrameChg chg="del">
          <ac:chgData name="Grace Lowther" userId="a8fe573b-0694-470f-9a15-3d4093241c1c" providerId="ADAL" clId="{D5C6FACD-A125-45F6-9212-5DD33C0B07AC}" dt="2019-05-28T13:21:24.445" v="344" actId="478"/>
          <ac:graphicFrameMkLst>
            <pc:docMk/>
            <pc:sldMk cId="4282230005" sldId="366"/>
            <ac:graphicFrameMk id="2" creationId="{436F059D-996D-432B-BA4C-8E9C7407FAB1}"/>
          </ac:graphicFrameMkLst>
        </pc:graphicFrameChg>
        <pc:graphicFrameChg chg="add del">
          <ac:chgData name="Grace Lowther" userId="a8fe573b-0694-470f-9a15-3d4093241c1c" providerId="ADAL" clId="{D5C6FACD-A125-45F6-9212-5DD33C0B07AC}" dt="2019-05-28T13:22:24.460" v="371" actId="478"/>
          <ac:graphicFrameMkLst>
            <pc:docMk/>
            <pc:sldMk cId="4282230005" sldId="366"/>
            <ac:graphicFrameMk id="42" creationId="{D8EC177D-298A-4552-A5B0-F268E5207AFA}"/>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54" creationId="{ACBDC006-E953-4577-99A0-F2DBF502D47B}"/>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66" creationId="{D2DD588F-6BEC-43B0-9148-D96A665F072A}"/>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78" creationId="{2FAAB15F-1617-4874-9C4C-69F3E8F70393}"/>
          </ac:graphicFrameMkLst>
        </pc:graphicFrameChg>
        <pc:graphicFrameChg chg="del">
          <ac:chgData name="Grace Lowther" userId="a8fe573b-0694-470f-9a15-3d4093241c1c" providerId="ADAL" clId="{D5C6FACD-A125-45F6-9212-5DD33C0B07AC}" dt="2019-05-28T13:21:29.594" v="347" actId="478"/>
          <ac:graphicFrameMkLst>
            <pc:docMk/>
            <pc:sldMk cId="4282230005" sldId="366"/>
            <ac:graphicFrameMk id="90" creationId="{575BE3FD-1DBD-4F1B-9BA5-FDCDBBFC87E1}"/>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102" creationId="{5C4385DA-F0C1-457F-8454-C000EEC72826}"/>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114" creationId="{AD0D489F-B84F-46D5-B1C1-0FEA4B40113E}"/>
          </ac:graphicFrameMkLst>
        </pc:graphicFrameChg>
        <pc:graphicFrameChg chg="add del">
          <ac:chgData name="Grace Lowther" userId="a8fe573b-0694-470f-9a15-3d4093241c1c" providerId="ADAL" clId="{D5C6FACD-A125-45F6-9212-5DD33C0B07AC}" dt="2019-05-28T13:22:24.460" v="371" actId="478"/>
          <ac:graphicFrameMkLst>
            <pc:docMk/>
            <pc:sldMk cId="4282230005" sldId="366"/>
            <ac:graphicFrameMk id="192" creationId="{C521BD95-7934-4B5D-B303-591627842DA0}"/>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199" creationId="{80D916D7-F8E7-4264-8B9F-1009D6006F5E}"/>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12" creationId="{473A7A0F-8364-4276-A3C6-E1AA9BCAA8C2}"/>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47" creationId="{7EC76B30-B715-4B0A-B53A-03BDEFA37A6B}"/>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59" creationId="{BD2E222A-EB7F-4BD5-8752-17E88FB59F27}"/>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71" creationId="{FBDE9DB9-C7A2-4B36-8F0D-0F165EC4829B}"/>
          </ac:graphicFrameMkLst>
        </pc:graphicFrameChg>
        <pc:picChg chg="add del mod">
          <ac:chgData name="Grace Lowther" userId="a8fe573b-0694-470f-9a15-3d4093241c1c" providerId="ADAL" clId="{D5C6FACD-A125-45F6-9212-5DD33C0B07AC}" dt="2019-05-28T13:32:09.430" v="513" actId="164"/>
          <ac:picMkLst>
            <pc:docMk/>
            <pc:sldMk cId="4282230005" sldId="366"/>
            <ac:picMk id="211" creationId="{9FE45621-520A-4481-AC76-CAC6CC81F421}"/>
          </ac:picMkLst>
        </pc:picChg>
        <pc:picChg chg="add mod">
          <ac:chgData name="Grace Lowther" userId="a8fe573b-0694-470f-9a15-3d4093241c1c" providerId="ADAL" clId="{D5C6FACD-A125-45F6-9212-5DD33C0B07AC}" dt="2019-05-28T13:32:09.430" v="513" actId="164"/>
          <ac:picMkLst>
            <pc:docMk/>
            <pc:sldMk cId="4282230005" sldId="366"/>
            <ac:picMk id="214" creationId="{F23AB80F-FC34-4605-B718-78265BEEE684}"/>
          </ac:picMkLst>
        </pc:picChg>
        <pc:picChg chg="add mod">
          <ac:chgData name="Grace Lowther" userId="a8fe573b-0694-470f-9a15-3d4093241c1c" providerId="ADAL" clId="{D5C6FACD-A125-45F6-9212-5DD33C0B07AC}" dt="2019-05-28T13:32:09.430" v="513" actId="164"/>
          <ac:picMkLst>
            <pc:docMk/>
            <pc:sldMk cId="4282230005" sldId="366"/>
            <ac:picMk id="215" creationId="{0B9429B1-4BB9-4E78-ADA5-36772B6B859A}"/>
          </ac:picMkLst>
        </pc:picChg>
        <pc:picChg chg="add mod">
          <ac:chgData name="Grace Lowther" userId="a8fe573b-0694-470f-9a15-3d4093241c1c" providerId="ADAL" clId="{D5C6FACD-A125-45F6-9212-5DD33C0B07AC}" dt="2019-05-28T13:32:09.430" v="513" actId="164"/>
          <ac:picMkLst>
            <pc:docMk/>
            <pc:sldMk cId="4282230005" sldId="366"/>
            <ac:picMk id="216" creationId="{7A40B062-F3DD-4229-8F42-A3972486F8D4}"/>
          </ac:picMkLst>
        </pc:picChg>
        <pc:picChg chg="add mod">
          <ac:chgData name="Grace Lowther" userId="a8fe573b-0694-470f-9a15-3d4093241c1c" providerId="ADAL" clId="{D5C6FACD-A125-45F6-9212-5DD33C0B07AC}" dt="2019-05-28T13:32:09.430" v="513" actId="164"/>
          <ac:picMkLst>
            <pc:docMk/>
            <pc:sldMk cId="4282230005" sldId="366"/>
            <ac:picMk id="217" creationId="{9F1D75E7-C9C6-483F-B56E-FDB554E806BD}"/>
          </ac:picMkLst>
        </pc:picChg>
        <pc:picChg chg="add mod">
          <ac:chgData name="Grace Lowther" userId="a8fe573b-0694-470f-9a15-3d4093241c1c" providerId="ADAL" clId="{D5C6FACD-A125-45F6-9212-5DD33C0B07AC}" dt="2019-05-28T13:32:09.430" v="513" actId="164"/>
          <ac:picMkLst>
            <pc:docMk/>
            <pc:sldMk cId="4282230005" sldId="366"/>
            <ac:picMk id="218" creationId="{C2B7F0B4-B59A-472C-85AA-F1C45DB47E26}"/>
          </ac:picMkLst>
        </pc:picChg>
        <pc:picChg chg="add mod">
          <ac:chgData name="Grace Lowther" userId="a8fe573b-0694-470f-9a15-3d4093241c1c" providerId="ADAL" clId="{D5C6FACD-A125-45F6-9212-5DD33C0B07AC}" dt="2019-05-28T13:32:11.033" v="514" actId="164"/>
          <ac:picMkLst>
            <pc:docMk/>
            <pc:sldMk cId="4282230005" sldId="366"/>
            <ac:picMk id="219" creationId="{4C273065-8698-45C6-8087-6D3E5DEB645D}"/>
          </ac:picMkLst>
        </pc:picChg>
        <pc:picChg chg="add mod">
          <ac:chgData name="Grace Lowther" userId="a8fe573b-0694-470f-9a15-3d4093241c1c" providerId="ADAL" clId="{D5C6FACD-A125-45F6-9212-5DD33C0B07AC}" dt="2019-05-28T13:32:11.033" v="514" actId="164"/>
          <ac:picMkLst>
            <pc:docMk/>
            <pc:sldMk cId="4282230005" sldId="366"/>
            <ac:picMk id="220" creationId="{FC092DDE-0FD8-47B8-9B19-2E414937B6C9}"/>
          </ac:picMkLst>
        </pc:picChg>
        <pc:picChg chg="add mod">
          <ac:chgData name="Grace Lowther" userId="a8fe573b-0694-470f-9a15-3d4093241c1c" providerId="ADAL" clId="{D5C6FACD-A125-45F6-9212-5DD33C0B07AC}" dt="2019-05-28T13:32:14.045" v="515" actId="164"/>
          <ac:picMkLst>
            <pc:docMk/>
            <pc:sldMk cId="4282230005" sldId="366"/>
            <ac:picMk id="221" creationId="{F2708AE5-A76A-4694-8B6A-A2C8845601B8}"/>
          </ac:picMkLst>
        </pc:picChg>
        <pc:picChg chg="add mod">
          <ac:chgData name="Grace Lowther" userId="a8fe573b-0694-470f-9a15-3d4093241c1c" providerId="ADAL" clId="{D5C6FACD-A125-45F6-9212-5DD33C0B07AC}" dt="2019-05-28T13:32:14.045" v="515" actId="164"/>
          <ac:picMkLst>
            <pc:docMk/>
            <pc:sldMk cId="4282230005" sldId="366"/>
            <ac:picMk id="222" creationId="{E93799C3-EBB7-43DD-9B53-C8FBA0893834}"/>
          </ac:picMkLst>
        </pc:picChg>
        <pc:picChg chg="add mod">
          <ac:chgData name="Grace Lowther" userId="a8fe573b-0694-470f-9a15-3d4093241c1c" providerId="ADAL" clId="{D5C6FACD-A125-45F6-9212-5DD33C0B07AC}" dt="2019-05-28T13:32:14.045" v="515" actId="164"/>
          <ac:picMkLst>
            <pc:docMk/>
            <pc:sldMk cId="4282230005" sldId="366"/>
            <ac:picMk id="223" creationId="{33359D53-D3A1-463D-8F9E-68762A5C5359}"/>
          </ac:picMkLst>
        </pc:picChg>
        <pc:picChg chg="add mod">
          <ac:chgData name="Grace Lowther" userId="a8fe573b-0694-470f-9a15-3d4093241c1c" providerId="ADAL" clId="{D5C6FACD-A125-45F6-9212-5DD33C0B07AC}" dt="2019-05-28T13:32:14.045" v="515" actId="164"/>
          <ac:picMkLst>
            <pc:docMk/>
            <pc:sldMk cId="4282230005" sldId="366"/>
            <ac:picMk id="224" creationId="{7D86D5AC-B679-4CF8-8DF5-EB76798B3F8E}"/>
          </ac:picMkLst>
        </pc:picChg>
        <pc:picChg chg="add mod">
          <ac:chgData name="Grace Lowther" userId="a8fe573b-0694-470f-9a15-3d4093241c1c" providerId="ADAL" clId="{D5C6FACD-A125-45F6-9212-5DD33C0B07AC}" dt="2019-05-28T13:32:14.045" v="515" actId="164"/>
          <ac:picMkLst>
            <pc:docMk/>
            <pc:sldMk cId="4282230005" sldId="366"/>
            <ac:picMk id="225" creationId="{15E8814D-EBDC-4E40-9C7D-66631A5A3756}"/>
          </ac:picMkLst>
        </pc:picChg>
        <pc:picChg chg="add mod">
          <ac:chgData name="Grace Lowther" userId="a8fe573b-0694-470f-9a15-3d4093241c1c" providerId="ADAL" clId="{D5C6FACD-A125-45F6-9212-5DD33C0B07AC}" dt="2019-05-28T13:32:14.045" v="515" actId="164"/>
          <ac:picMkLst>
            <pc:docMk/>
            <pc:sldMk cId="4282230005" sldId="366"/>
            <ac:picMk id="226" creationId="{6B391E4C-7103-48D8-A7AE-374C2A512DB7}"/>
          </ac:picMkLst>
        </pc:picChg>
      </pc:sldChg>
      <pc:sldChg chg="addSp delSp modSp">
        <pc:chgData name="Grace Lowther" userId="a8fe573b-0694-470f-9a15-3d4093241c1c" providerId="ADAL" clId="{D5C6FACD-A125-45F6-9212-5DD33C0B07AC}" dt="2019-05-29T10:09:00.910" v="2599" actId="207"/>
        <pc:sldMkLst>
          <pc:docMk/>
          <pc:sldMk cId="3104939876" sldId="368"/>
        </pc:sldMkLst>
        <pc:spChg chg="mod">
          <ac:chgData name="Grace Lowther" userId="a8fe573b-0694-470f-9a15-3d4093241c1c" providerId="ADAL" clId="{D5C6FACD-A125-45F6-9212-5DD33C0B07AC}" dt="2019-05-29T10:09:00.910" v="2599" actId="207"/>
          <ac:spMkLst>
            <pc:docMk/>
            <pc:sldMk cId="3104939876" sldId="368"/>
            <ac:spMk id="19" creationId="{5252A847-DE45-4FA3-A1F8-EEBEB845FF8E}"/>
          </ac:spMkLst>
        </pc:spChg>
        <pc:grpChg chg="add">
          <ac:chgData name="Grace Lowther" userId="a8fe573b-0694-470f-9a15-3d4093241c1c" providerId="ADAL" clId="{D5C6FACD-A125-45F6-9212-5DD33C0B07AC}" dt="2019-05-28T14:20:18.991" v="2563"/>
          <ac:grpSpMkLst>
            <pc:docMk/>
            <pc:sldMk cId="3104939876" sldId="368"/>
            <ac:grpSpMk id="10" creationId="{1ADCED99-02DC-4F2C-8ACC-47DCF538BB67}"/>
          </ac:grpSpMkLst>
        </pc:grpChg>
        <pc:grpChg chg="del">
          <ac:chgData name="Grace Lowther" userId="a8fe573b-0694-470f-9a15-3d4093241c1c" providerId="ADAL" clId="{D5C6FACD-A125-45F6-9212-5DD33C0B07AC}" dt="2019-05-28T14:20:18.417" v="2562" actId="478"/>
          <ac:grpSpMkLst>
            <pc:docMk/>
            <pc:sldMk cId="3104939876" sldId="368"/>
            <ac:grpSpMk id="16" creationId="{B31300A9-E3C5-4701-8EF1-45ED088A04DD}"/>
          </ac:grpSpMkLst>
        </pc:grpChg>
        <pc:graphicFrameChg chg="del mod modGraphic">
          <ac:chgData name="Grace Lowther" userId="a8fe573b-0694-470f-9a15-3d4093241c1c" providerId="ADAL" clId="{D5C6FACD-A125-45F6-9212-5DD33C0B07AC}" dt="2019-05-28T13:41:17.007" v="703" actId="478"/>
          <ac:graphicFrameMkLst>
            <pc:docMk/>
            <pc:sldMk cId="3104939876" sldId="368"/>
            <ac:graphicFrameMk id="2" creationId="{3BB16B1A-3710-462F-8105-D7D387B38627}"/>
          </ac:graphicFrameMkLst>
        </pc:graphicFrameChg>
        <pc:graphicFrameChg chg="add modGraphic">
          <ac:chgData name="Grace Lowther" userId="a8fe573b-0694-470f-9a15-3d4093241c1c" providerId="ADAL" clId="{D5C6FACD-A125-45F6-9212-5DD33C0B07AC}" dt="2019-05-28T13:41:48.415" v="725" actId="207"/>
          <ac:graphicFrameMkLst>
            <pc:docMk/>
            <pc:sldMk cId="3104939876" sldId="368"/>
            <ac:graphicFrameMk id="9" creationId="{6DE933AF-F88A-4E85-99D2-92AB0E6B5D64}"/>
          </ac:graphicFrameMkLst>
        </pc:graphicFrameChg>
      </pc:sldChg>
      <pc:sldChg chg="addSp modSp add">
        <pc:chgData name="Grace Lowther" userId="a8fe573b-0694-470f-9a15-3d4093241c1c" providerId="ADAL" clId="{D5C6FACD-A125-45F6-9212-5DD33C0B07AC}" dt="2019-05-28T14:23:10.403" v="2586" actId="1036"/>
        <pc:sldMkLst>
          <pc:docMk/>
          <pc:sldMk cId="2679090468" sldId="411"/>
        </pc:sldMkLst>
        <pc:spChg chg="mod">
          <ac:chgData name="Grace Lowther" userId="a8fe573b-0694-470f-9a15-3d4093241c1c" providerId="ADAL" clId="{D5C6FACD-A125-45F6-9212-5DD33C0B07AC}" dt="2019-05-28T14:23:10.403" v="2586" actId="1036"/>
          <ac:spMkLst>
            <pc:docMk/>
            <pc:sldMk cId="2679090468" sldId="411"/>
            <ac:spMk id="6" creationId="{E217BAE8-149C-45AB-9D28-3D61A5358F9F}"/>
          </ac:spMkLst>
        </pc:spChg>
        <pc:spChg chg="mod">
          <ac:chgData name="Grace Lowther" userId="a8fe573b-0694-470f-9a15-3d4093241c1c" providerId="ADAL" clId="{D5C6FACD-A125-45F6-9212-5DD33C0B07AC}" dt="2019-05-28T14:19:47.457" v="2541" actId="164"/>
          <ac:spMkLst>
            <pc:docMk/>
            <pc:sldMk cId="2679090468" sldId="411"/>
            <ac:spMk id="7" creationId="{277FDC6C-B99A-4ED8-B341-A52126824B67}"/>
          </ac:spMkLst>
        </pc:spChg>
        <pc:grpChg chg="add mod">
          <ac:chgData name="Grace Lowther" userId="a8fe573b-0694-470f-9a15-3d4093241c1c" providerId="ADAL" clId="{D5C6FACD-A125-45F6-9212-5DD33C0B07AC}" dt="2019-05-28T14:19:47.457" v="2541" actId="164"/>
          <ac:grpSpMkLst>
            <pc:docMk/>
            <pc:sldMk cId="2679090468" sldId="411"/>
            <ac:grpSpMk id="2" creationId="{24021BD0-1409-44AC-BF17-AA17CAABEB92}"/>
          </ac:grpSpMkLst>
        </pc:grpChg>
        <pc:picChg chg="mod">
          <ac:chgData name="Grace Lowther" userId="a8fe573b-0694-470f-9a15-3d4093241c1c" providerId="ADAL" clId="{D5C6FACD-A125-45F6-9212-5DD33C0B07AC}" dt="2019-05-28T14:19:47.457" v="2541" actId="164"/>
          <ac:picMkLst>
            <pc:docMk/>
            <pc:sldMk cId="2679090468" sldId="411"/>
            <ac:picMk id="18" creationId="{AF62330C-AB9B-43BE-82E4-98A7F5B9D6D1}"/>
          </ac:picMkLst>
        </pc:picChg>
      </pc:sldChg>
      <pc:sldChg chg="addSp delSp modSp add">
        <pc:chgData name="Grace Lowther" userId="a8fe573b-0694-470f-9a15-3d4093241c1c" providerId="ADAL" clId="{D5C6FACD-A125-45F6-9212-5DD33C0B07AC}" dt="2019-05-29T10:22:18.798" v="2697" actId="404"/>
        <pc:sldMkLst>
          <pc:docMk/>
          <pc:sldMk cId="2699997876" sldId="412"/>
        </pc:sldMkLst>
        <pc:spChg chg="del">
          <ac:chgData name="Grace Lowther" userId="a8fe573b-0694-470f-9a15-3d4093241c1c" providerId="ADAL" clId="{D5C6FACD-A125-45F6-9212-5DD33C0B07AC}" dt="2019-05-28T13:36:33.592" v="608" actId="478"/>
          <ac:spMkLst>
            <pc:docMk/>
            <pc:sldMk cId="2699997876" sldId="412"/>
            <ac:spMk id="3" creationId="{31C8FA7A-9DE0-4C8E-BEFE-385C31E72A28}"/>
          </ac:spMkLst>
        </pc:spChg>
        <pc:spChg chg="mod">
          <ac:chgData name="Grace Lowther" userId="a8fe573b-0694-470f-9a15-3d4093241c1c" providerId="ADAL" clId="{D5C6FACD-A125-45F6-9212-5DD33C0B07AC}" dt="2019-05-29T10:07:58.719" v="2593" actId="207"/>
          <ac:spMkLst>
            <pc:docMk/>
            <pc:sldMk cId="2699997876" sldId="412"/>
            <ac:spMk id="19" creationId="{5252A847-DE45-4FA3-A1F8-EEBEB845FF8E}"/>
          </ac:spMkLst>
        </pc:spChg>
        <pc:spChg chg="mod">
          <ac:chgData name="Grace Lowther" userId="a8fe573b-0694-470f-9a15-3d4093241c1c" providerId="ADAL" clId="{D5C6FACD-A125-45F6-9212-5DD33C0B07AC}" dt="2019-05-29T10:22:12.216" v="2695" actId="404"/>
          <ac:spMkLst>
            <pc:docMk/>
            <pc:sldMk cId="2699997876" sldId="412"/>
            <ac:spMk id="228" creationId="{A85B8007-C723-46DF-AC6A-731F964C33DC}"/>
          </ac:spMkLst>
        </pc:spChg>
        <pc:spChg chg="mod">
          <ac:chgData name="Grace Lowther" userId="a8fe573b-0694-470f-9a15-3d4093241c1c" providerId="ADAL" clId="{D5C6FACD-A125-45F6-9212-5DD33C0B07AC}" dt="2019-05-29T10:22:14.684" v="2696" actId="404"/>
          <ac:spMkLst>
            <pc:docMk/>
            <pc:sldMk cId="2699997876" sldId="412"/>
            <ac:spMk id="229" creationId="{D90A5C61-7470-40C3-BB30-E69A11509C66}"/>
          </ac:spMkLst>
        </pc:spChg>
        <pc:spChg chg="mod">
          <ac:chgData name="Grace Lowther" userId="a8fe573b-0694-470f-9a15-3d4093241c1c" providerId="ADAL" clId="{D5C6FACD-A125-45F6-9212-5DD33C0B07AC}" dt="2019-05-29T10:22:18.798" v="2697" actId="404"/>
          <ac:spMkLst>
            <pc:docMk/>
            <pc:sldMk cId="2699997876" sldId="412"/>
            <ac:spMk id="230" creationId="{CF0ACD1F-2B4D-4AE7-90B3-F58987A8D90A}"/>
          </ac:spMkLst>
        </pc:spChg>
        <pc:grpChg chg="del">
          <ac:chgData name="Grace Lowther" userId="a8fe573b-0694-470f-9a15-3d4093241c1c" providerId="ADAL" clId="{D5C6FACD-A125-45F6-9212-5DD33C0B07AC}" dt="2019-05-28T14:20:08.722" v="2554" actId="478"/>
          <ac:grpSpMkLst>
            <pc:docMk/>
            <pc:sldMk cId="2699997876" sldId="412"/>
            <ac:grpSpMk id="16" creationId="{B31300A9-E3C5-4701-8EF1-45ED088A04DD}"/>
          </ac:grpSpMkLst>
        </pc:grpChg>
        <pc:grpChg chg="add">
          <ac:chgData name="Grace Lowther" userId="a8fe573b-0694-470f-9a15-3d4093241c1c" providerId="ADAL" clId="{D5C6FACD-A125-45F6-9212-5DD33C0B07AC}" dt="2019-05-28T14:20:08.935" v="2555"/>
          <ac:grpSpMkLst>
            <pc:docMk/>
            <pc:sldMk cId="2699997876" sldId="412"/>
            <ac:grpSpMk id="46" creationId="{DEE3215C-66A6-439A-9569-3B5BB34DCE8A}"/>
          </ac:grpSpMkLst>
        </pc:grpChg>
        <pc:cxnChg chg="add mod ord">
          <ac:chgData name="Grace Lowther" userId="a8fe573b-0694-470f-9a15-3d4093241c1c" providerId="ADAL" clId="{D5C6FACD-A125-45F6-9212-5DD33C0B07AC}" dt="2019-05-28T13:36:11.684" v="606" actId="14100"/>
          <ac:cxnSpMkLst>
            <pc:docMk/>
            <pc:sldMk cId="2699997876" sldId="412"/>
            <ac:cxnSpMk id="4" creationId="{DF5654E4-D668-4F15-B927-B350FB6B7E69}"/>
          </ac:cxnSpMkLst>
        </pc:cxnChg>
        <pc:cxnChg chg="add mod ord">
          <ac:chgData name="Grace Lowther" userId="a8fe573b-0694-470f-9a15-3d4093241c1c" providerId="ADAL" clId="{D5C6FACD-A125-45F6-9212-5DD33C0B07AC}" dt="2019-05-28T13:36:06.238" v="605" actId="14100"/>
          <ac:cxnSpMkLst>
            <pc:docMk/>
            <pc:sldMk cId="2699997876" sldId="412"/>
            <ac:cxnSpMk id="36" creationId="{6C3C3E7F-C084-4E08-AFFD-0B355C9F3798}"/>
          </ac:cxnSpMkLst>
        </pc:cxnChg>
        <pc:cxnChg chg="add mod ord">
          <ac:chgData name="Grace Lowther" userId="a8fe573b-0694-470f-9a15-3d4093241c1c" providerId="ADAL" clId="{D5C6FACD-A125-45F6-9212-5DD33C0B07AC}" dt="2019-05-28T13:36:28.478" v="607" actId="14100"/>
          <ac:cxnSpMkLst>
            <pc:docMk/>
            <pc:sldMk cId="2699997876" sldId="412"/>
            <ac:cxnSpMk id="38" creationId="{6B0F29E3-4DB8-441C-A10D-B2AE25BDAA1A}"/>
          </ac:cxnSpMkLst>
        </pc:cxnChg>
      </pc:sldChg>
      <pc:sldChg chg="addSp delSp modSp add">
        <pc:chgData name="Grace Lowther" userId="a8fe573b-0694-470f-9a15-3d4093241c1c" providerId="ADAL" clId="{D5C6FACD-A125-45F6-9212-5DD33C0B07AC}" dt="2019-05-29T10:08:36.529" v="2597" actId="207"/>
        <pc:sldMkLst>
          <pc:docMk/>
          <pc:sldMk cId="2399423423" sldId="413"/>
        </pc:sldMkLst>
        <pc:spChg chg="del">
          <ac:chgData name="Grace Lowther" userId="a8fe573b-0694-470f-9a15-3d4093241c1c" providerId="ADAL" clId="{D5C6FACD-A125-45F6-9212-5DD33C0B07AC}" dt="2019-05-28T13:40:11.374" v="659" actId="478"/>
          <ac:spMkLst>
            <pc:docMk/>
            <pc:sldMk cId="2399423423" sldId="413"/>
            <ac:spMk id="2" creationId="{B1C8E862-E714-40EE-B23E-94E0A7050C64}"/>
          </ac:spMkLst>
        </pc:spChg>
        <pc:spChg chg="mod">
          <ac:chgData name="Grace Lowther" userId="a8fe573b-0694-470f-9a15-3d4093241c1c" providerId="ADAL" clId="{D5C6FACD-A125-45F6-9212-5DD33C0B07AC}" dt="2019-05-28T13:38:12.131" v="640" actId="12789"/>
          <ac:spMkLst>
            <pc:docMk/>
            <pc:sldMk cId="2399423423" sldId="413"/>
            <ac:spMk id="3" creationId="{70C8B0A8-F9E1-4F08-81CF-E9D31727BBD9}"/>
          </ac:spMkLst>
        </pc:spChg>
        <pc:spChg chg="add mod">
          <ac:chgData name="Grace Lowther" userId="a8fe573b-0694-470f-9a15-3d4093241c1c" providerId="ADAL" clId="{D5C6FACD-A125-45F6-9212-5DD33C0B07AC}" dt="2019-05-28T13:38:12.131" v="640" actId="12789"/>
          <ac:spMkLst>
            <pc:docMk/>
            <pc:sldMk cId="2399423423" sldId="413"/>
            <ac:spMk id="4" creationId="{32F6BB83-D436-456E-833A-21CD1DF7547D}"/>
          </ac:spMkLst>
        </pc:spChg>
        <pc:spChg chg="mod">
          <ac:chgData name="Grace Lowther" userId="a8fe573b-0694-470f-9a15-3d4093241c1c" providerId="ADAL" clId="{D5C6FACD-A125-45F6-9212-5DD33C0B07AC}" dt="2019-05-29T10:08:36.529" v="2597" actId="207"/>
          <ac:spMkLst>
            <pc:docMk/>
            <pc:sldMk cId="2399423423" sldId="413"/>
            <ac:spMk id="19" creationId="{5252A847-DE45-4FA3-A1F8-EEBEB845FF8E}"/>
          </ac:spMkLst>
        </pc:spChg>
        <pc:spChg chg="mod">
          <ac:chgData name="Grace Lowther" userId="a8fe573b-0694-470f-9a15-3d4093241c1c" providerId="ADAL" clId="{D5C6FACD-A125-45F6-9212-5DD33C0B07AC}" dt="2019-05-28T13:38:05.327" v="638" actId="12789"/>
          <ac:spMkLst>
            <pc:docMk/>
            <pc:sldMk cId="2399423423" sldId="413"/>
            <ac:spMk id="29" creationId="{8B1FA1A1-C506-4F33-898D-043720EF537F}"/>
          </ac:spMkLst>
        </pc:spChg>
        <pc:spChg chg="add mod">
          <ac:chgData name="Grace Lowther" userId="a8fe573b-0694-470f-9a15-3d4093241c1c" providerId="ADAL" clId="{D5C6FACD-A125-45F6-9212-5DD33C0B07AC}" dt="2019-05-28T13:38:05.327" v="638" actId="12789"/>
          <ac:spMkLst>
            <pc:docMk/>
            <pc:sldMk cId="2399423423" sldId="413"/>
            <ac:spMk id="30" creationId="{00A0BA09-B5F9-444A-B628-33756334D4E2}"/>
          </ac:spMkLst>
        </pc:spChg>
        <pc:grpChg chg="del">
          <ac:chgData name="Grace Lowther" userId="a8fe573b-0694-470f-9a15-3d4093241c1c" providerId="ADAL" clId="{D5C6FACD-A125-45F6-9212-5DD33C0B07AC}" dt="2019-05-28T14:20:11.031" v="2556" actId="478"/>
          <ac:grpSpMkLst>
            <pc:docMk/>
            <pc:sldMk cId="2399423423" sldId="413"/>
            <ac:grpSpMk id="16" creationId="{B31300A9-E3C5-4701-8EF1-45ED088A04DD}"/>
          </ac:grpSpMkLst>
        </pc:grpChg>
        <pc:grpChg chg="add">
          <ac:chgData name="Grace Lowther" userId="a8fe573b-0694-470f-9a15-3d4093241c1c" providerId="ADAL" clId="{D5C6FACD-A125-45F6-9212-5DD33C0B07AC}" dt="2019-05-28T14:20:11.205" v="2557"/>
          <ac:grpSpMkLst>
            <pc:docMk/>
            <pc:sldMk cId="2399423423" sldId="413"/>
            <ac:grpSpMk id="31" creationId="{5E761775-874B-44E5-A817-99F8E89FBD55}"/>
          </ac:grpSpMkLst>
        </pc:grpChg>
      </pc:sldChg>
      <pc:sldChg chg="addSp delSp modSp add">
        <pc:chgData name="Grace Lowther" userId="a8fe573b-0694-470f-9a15-3d4093241c1c" providerId="ADAL" clId="{D5C6FACD-A125-45F6-9212-5DD33C0B07AC}" dt="2019-05-29T10:08:29.434" v="2595" actId="207"/>
        <pc:sldMkLst>
          <pc:docMk/>
          <pc:sldMk cId="2417399832" sldId="414"/>
        </pc:sldMkLst>
        <pc:spChg chg="del">
          <ac:chgData name="Grace Lowther" userId="a8fe573b-0694-470f-9a15-3d4093241c1c" providerId="ADAL" clId="{D5C6FACD-A125-45F6-9212-5DD33C0B07AC}" dt="2019-05-28T13:40:09.642" v="658" actId="478"/>
          <ac:spMkLst>
            <pc:docMk/>
            <pc:sldMk cId="2417399832" sldId="414"/>
            <ac:spMk id="2" creationId="{B1C8E862-E714-40EE-B23E-94E0A7050C64}"/>
          </ac:spMkLst>
        </pc:spChg>
        <pc:spChg chg="mod">
          <ac:chgData name="Grace Lowther" userId="a8fe573b-0694-470f-9a15-3d4093241c1c" providerId="ADAL" clId="{D5C6FACD-A125-45F6-9212-5DD33C0B07AC}" dt="2019-05-28T13:40:45.678" v="664" actId="12789"/>
          <ac:spMkLst>
            <pc:docMk/>
            <pc:sldMk cId="2417399832" sldId="414"/>
            <ac:spMk id="3" creationId="{70C8B0A8-F9E1-4F08-81CF-E9D31727BBD9}"/>
          </ac:spMkLst>
        </pc:spChg>
        <pc:spChg chg="mod">
          <ac:chgData name="Grace Lowther" userId="a8fe573b-0694-470f-9a15-3d4093241c1c" providerId="ADAL" clId="{D5C6FACD-A125-45F6-9212-5DD33C0B07AC}" dt="2019-05-28T13:40:45.678" v="664" actId="12789"/>
          <ac:spMkLst>
            <pc:docMk/>
            <pc:sldMk cId="2417399832" sldId="414"/>
            <ac:spMk id="4" creationId="{32F6BB83-D436-456E-833A-21CD1DF7547D}"/>
          </ac:spMkLst>
        </pc:spChg>
        <pc:spChg chg="mod">
          <ac:chgData name="Grace Lowther" userId="a8fe573b-0694-470f-9a15-3d4093241c1c" providerId="ADAL" clId="{D5C6FACD-A125-45F6-9212-5DD33C0B07AC}" dt="2019-05-29T10:08:29.434" v="2595" actId="207"/>
          <ac:spMkLst>
            <pc:docMk/>
            <pc:sldMk cId="2417399832" sldId="414"/>
            <ac:spMk id="19" creationId="{5252A847-DE45-4FA3-A1F8-EEBEB845FF8E}"/>
          </ac:spMkLst>
        </pc:spChg>
        <pc:spChg chg="mod">
          <ac:chgData name="Grace Lowther" userId="a8fe573b-0694-470f-9a15-3d4093241c1c" providerId="ADAL" clId="{D5C6FACD-A125-45F6-9212-5DD33C0B07AC}" dt="2019-05-28T13:40:39.989" v="662" actId="12789"/>
          <ac:spMkLst>
            <pc:docMk/>
            <pc:sldMk cId="2417399832" sldId="414"/>
            <ac:spMk id="29" creationId="{8B1FA1A1-C506-4F33-898D-043720EF537F}"/>
          </ac:spMkLst>
        </pc:spChg>
        <pc:spChg chg="mod">
          <ac:chgData name="Grace Lowther" userId="a8fe573b-0694-470f-9a15-3d4093241c1c" providerId="ADAL" clId="{D5C6FACD-A125-45F6-9212-5DD33C0B07AC}" dt="2019-05-28T13:40:39.989" v="662" actId="12789"/>
          <ac:spMkLst>
            <pc:docMk/>
            <pc:sldMk cId="2417399832" sldId="414"/>
            <ac:spMk id="30" creationId="{00A0BA09-B5F9-444A-B628-33756334D4E2}"/>
          </ac:spMkLst>
        </pc:spChg>
        <pc:grpChg chg="del">
          <ac:chgData name="Grace Lowther" userId="a8fe573b-0694-470f-9a15-3d4093241c1c" providerId="ADAL" clId="{D5C6FACD-A125-45F6-9212-5DD33C0B07AC}" dt="2019-05-28T14:20:14.024" v="2558" actId="478"/>
          <ac:grpSpMkLst>
            <pc:docMk/>
            <pc:sldMk cId="2417399832" sldId="414"/>
            <ac:grpSpMk id="16" creationId="{B31300A9-E3C5-4701-8EF1-45ED088A04DD}"/>
          </ac:grpSpMkLst>
        </pc:grpChg>
        <pc:grpChg chg="add">
          <ac:chgData name="Grace Lowther" userId="a8fe573b-0694-470f-9a15-3d4093241c1c" providerId="ADAL" clId="{D5C6FACD-A125-45F6-9212-5DD33C0B07AC}" dt="2019-05-28T14:20:14.297" v="2559"/>
          <ac:grpSpMkLst>
            <pc:docMk/>
            <pc:sldMk cId="2417399832" sldId="414"/>
            <ac:grpSpMk id="31" creationId="{3316C8CC-D00B-4AAA-BC80-3BB49B15B7D5}"/>
          </ac:grpSpMkLst>
        </pc:grpChg>
      </pc:sldChg>
      <pc:sldChg chg="addSp delSp modSp add">
        <pc:chgData name="Grace Lowther" userId="a8fe573b-0694-470f-9a15-3d4093241c1c" providerId="ADAL" clId="{D5C6FACD-A125-45F6-9212-5DD33C0B07AC}" dt="2019-05-29T10:23:31.646" v="2710" actId="20577"/>
        <pc:sldMkLst>
          <pc:docMk/>
          <pc:sldMk cId="941729213" sldId="416"/>
        </pc:sldMkLst>
        <pc:spChg chg="add mod">
          <ac:chgData name="Grace Lowther" userId="a8fe573b-0694-470f-9a15-3d4093241c1c" providerId="ADAL" clId="{D5C6FACD-A125-45F6-9212-5DD33C0B07AC}" dt="2019-05-28T13:52:50.958" v="1025" actId="164"/>
          <ac:spMkLst>
            <pc:docMk/>
            <pc:sldMk cId="941729213" sldId="416"/>
            <ac:spMk id="3" creationId="{A6B84EDF-AD44-40EE-A3F2-8ACB9AA39A56}"/>
          </ac:spMkLst>
        </pc:spChg>
        <pc:spChg chg="mod">
          <ac:chgData name="Grace Lowther" userId="a8fe573b-0694-470f-9a15-3d4093241c1c" providerId="ADAL" clId="{D5C6FACD-A125-45F6-9212-5DD33C0B07AC}" dt="2019-05-29T10:09:35.872" v="2607" actId="404"/>
          <ac:spMkLst>
            <pc:docMk/>
            <pc:sldMk cId="941729213" sldId="416"/>
            <ac:spMk id="19" creationId="{5252A847-DE45-4FA3-A1F8-EEBEB845FF8E}"/>
          </ac:spMkLst>
        </pc:spChg>
        <pc:spChg chg="add mod">
          <ac:chgData name="Grace Lowther" userId="a8fe573b-0694-470f-9a15-3d4093241c1c" providerId="ADAL" clId="{D5C6FACD-A125-45F6-9212-5DD33C0B07AC}" dt="2019-05-29T10:23:31.646" v="2710" actId="20577"/>
          <ac:spMkLst>
            <pc:docMk/>
            <pc:sldMk cId="941729213" sldId="416"/>
            <ac:spMk id="35" creationId="{2DB793C5-F74B-41F0-AE75-9F8678D5A2C4}"/>
          </ac:spMkLst>
        </pc:spChg>
        <pc:grpChg chg="del">
          <ac:chgData name="Grace Lowther" userId="a8fe573b-0694-470f-9a15-3d4093241c1c" providerId="ADAL" clId="{D5C6FACD-A125-45F6-9212-5DD33C0B07AC}" dt="2019-05-28T13:46:25.238" v="866" actId="478"/>
          <ac:grpSpMkLst>
            <pc:docMk/>
            <pc:sldMk cId="941729213" sldId="416"/>
            <ac:grpSpMk id="5" creationId="{BFF98975-C69E-432F-B588-598468E47DCD}"/>
          </ac:grpSpMkLst>
        </pc:grpChg>
        <pc:grpChg chg="add mod">
          <ac:chgData name="Grace Lowther" userId="a8fe573b-0694-470f-9a15-3d4093241c1c" providerId="ADAL" clId="{D5C6FACD-A125-45F6-9212-5DD33C0B07AC}" dt="2019-05-28T13:52:31.973" v="1022" actId="164"/>
          <ac:grpSpMkLst>
            <pc:docMk/>
            <pc:sldMk cId="941729213" sldId="416"/>
            <ac:grpSpMk id="6" creationId="{ED0732F1-C811-4FAC-84A5-842E932C4BBB}"/>
          </ac:grpSpMkLst>
        </pc:grpChg>
        <pc:grpChg chg="add mod">
          <ac:chgData name="Grace Lowther" userId="a8fe573b-0694-470f-9a15-3d4093241c1c" providerId="ADAL" clId="{D5C6FACD-A125-45F6-9212-5DD33C0B07AC}" dt="2019-05-28T13:52:31.973" v="1022" actId="164"/>
          <ac:grpSpMkLst>
            <pc:docMk/>
            <pc:sldMk cId="941729213" sldId="416"/>
            <ac:grpSpMk id="7" creationId="{FFB50BC8-18C5-4431-908B-0C4E024A6C09}"/>
          </ac:grpSpMkLst>
        </pc:grpChg>
        <pc:grpChg chg="add mod">
          <ac:chgData name="Grace Lowther" userId="a8fe573b-0694-470f-9a15-3d4093241c1c" providerId="ADAL" clId="{D5C6FACD-A125-45F6-9212-5DD33C0B07AC}" dt="2019-05-28T13:54:29.560" v="1175" actId="164"/>
          <ac:grpSpMkLst>
            <pc:docMk/>
            <pc:sldMk cId="941729213" sldId="416"/>
            <ac:grpSpMk id="9" creationId="{98A615DC-311C-40AC-B7E4-6B0D78667777}"/>
          </ac:grpSpMkLst>
        </pc:grpChg>
        <pc:grpChg chg="del">
          <ac:chgData name="Grace Lowther" userId="a8fe573b-0694-470f-9a15-3d4093241c1c" providerId="ADAL" clId="{D5C6FACD-A125-45F6-9212-5DD33C0B07AC}" dt="2019-05-28T13:46:25.671" v="867" actId="478"/>
          <ac:grpSpMkLst>
            <pc:docMk/>
            <pc:sldMk cId="941729213" sldId="416"/>
            <ac:grpSpMk id="11" creationId="{D26FBADD-0CD7-412A-BA0E-C9242763FF02}"/>
          </ac:grpSpMkLst>
        </pc:grpChg>
        <pc:grpChg chg="del">
          <ac:chgData name="Grace Lowther" userId="a8fe573b-0694-470f-9a15-3d4093241c1c" providerId="ADAL" clId="{D5C6FACD-A125-45F6-9212-5DD33C0B07AC}" dt="2019-05-28T14:20:26.271" v="2568" actId="478"/>
          <ac:grpSpMkLst>
            <pc:docMk/>
            <pc:sldMk cId="941729213" sldId="416"/>
            <ac:grpSpMk id="16" creationId="{B31300A9-E3C5-4701-8EF1-45ED088A04DD}"/>
          </ac:grpSpMkLst>
        </pc:grpChg>
        <pc:grpChg chg="add mod">
          <ac:chgData name="Grace Lowther" userId="a8fe573b-0694-470f-9a15-3d4093241c1c" providerId="ADAL" clId="{D5C6FACD-A125-45F6-9212-5DD33C0B07AC}" dt="2019-05-28T13:54:29.560" v="1175" actId="164"/>
          <ac:grpSpMkLst>
            <pc:docMk/>
            <pc:sldMk cId="941729213" sldId="416"/>
            <ac:grpSpMk id="29" creationId="{4DBE053B-BF0E-4117-B11F-327D932413C6}"/>
          </ac:grpSpMkLst>
        </pc:grpChg>
        <pc:grpChg chg="add del mod">
          <ac:chgData name="Grace Lowther" userId="a8fe573b-0694-470f-9a15-3d4093241c1c" providerId="ADAL" clId="{D5C6FACD-A125-45F6-9212-5DD33C0B07AC}" dt="2019-05-28T13:51:47.102" v="1010" actId="165"/>
          <ac:grpSpMkLst>
            <pc:docMk/>
            <pc:sldMk cId="941729213" sldId="416"/>
            <ac:grpSpMk id="36" creationId="{1081D6CB-8FA9-47C4-BE2B-87E746FAF6A9}"/>
          </ac:grpSpMkLst>
        </pc:grpChg>
        <pc:grpChg chg="add mod">
          <ac:chgData name="Grace Lowther" userId="a8fe573b-0694-470f-9a15-3d4093241c1c" providerId="ADAL" clId="{D5C6FACD-A125-45F6-9212-5DD33C0B07AC}" dt="2019-05-28T13:52:54.508" v="1044" actId="1035"/>
          <ac:grpSpMkLst>
            <pc:docMk/>
            <pc:sldMk cId="941729213" sldId="416"/>
            <ac:grpSpMk id="49" creationId="{E15BFDDC-C097-4D68-83BD-87E044B204B6}"/>
          </ac:grpSpMkLst>
        </pc:grpChg>
        <pc:grpChg chg="add mod">
          <ac:chgData name="Grace Lowther" userId="a8fe573b-0694-470f-9a15-3d4093241c1c" providerId="ADAL" clId="{D5C6FACD-A125-45F6-9212-5DD33C0B07AC}" dt="2019-05-28T13:54:29.560" v="1175" actId="164"/>
          <ac:grpSpMkLst>
            <pc:docMk/>
            <pc:sldMk cId="941729213" sldId="416"/>
            <ac:grpSpMk id="50" creationId="{CF6FA722-36FC-4D70-A4A9-9F7BC8D09F89}"/>
          </ac:grpSpMkLst>
        </pc:grpChg>
        <pc:grpChg chg="add">
          <ac:chgData name="Grace Lowther" userId="a8fe573b-0694-470f-9a15-3d4093241c1c" providerId="ADAL" clId="{D5C6FACD-A125-45F6-9212-5DD33C0B07AC}" dt="2019-05-28T14:20:26.576" v="2569"/>
          <ac:grpSpMkLst>
            <pc:docMk/>
            <pc:sldMk cId="941729213" sldId="416"/>
            <ac:grpSpMk id="51" creationId="{B542053C-14C8-4343-AFD5-882354886DC8}"/>
          </ac:grpSpMkLst>
        </pc:grpChg>
        <pc:picChg chg="add mod">
          <ac:chgData name="Grace Lowther" userId="a8fe573b-0694-470f-9a15-3d4093241c1c" providerId="ADAL" clId="{D5C6FACD-A125-45F6-9212-5DD33C0B07AC}" dt="2019-05-28T13:52:50.958" v="1025" actId="164"/>
          <ac:picMkLst>
            <pc:docMk/>
            <pc:sldMk cId="941729213" sldId="416"/>
            <ac:picMk id="2" creationId="{C2E35E87-0C43-4460-9E47-E98002A7C4DA}"/>
          </ac:picMkLst>
        </pc:picChg>
        <pc:picChg chg="mod topLvl">
          <ac:chgData name="Grace Lowther" userId="a8fe573b-0694-470f-9a15-3d4093241c1c" providerId="ADAL" clId="{D5C6FACD-A125-45F6-9212-5DD33C0B07AC}" dt="2019-05-28T13:52:36.146" v="1023" actId="164"/>
          <ac:picMkLst>
            <pc:docMk/>
            <pc:sldMk cId="941729213" sldId="416"/>
            <ac:picMk id="37" creationId="{33C14840-46C5-47B1-9517-CBEBCD8EF049}"/>
          </ac:picMkLst>
        </pc:picChg>
        <pc:picChg chg="mod topLvl">
          <ac:chgData name="Grace Lowther" userId="a8fe573b-0694-470f-9a15-3d4093241c1c" providerId="ADAL" clId="{D5C6FACD-A125-45F6-9212-5DD33C0B07AC}" dt="2019-05-28T13:52:36.146" v="1023" actId="164"/>
          <ac:picMkLst>
            <pc:docMk/>
            <pc:sldMk cId="941729213" sldId="416"/>
            <ac:picMk id="38" creationId="{25E843D4-59A2-4109-914C-E7AEDB849AD4}"/>
          </ac:picMkLst>
        </pc:picChg>
        <pc:picChg chg="mod topLvl">
          <ac:chgData name="Grace Lowther" userId="a8fe573b-0694-470f-9a15-3d4093241c1c" providerId="ADAL" clId="{D5C6FACD-A125-45F6-9212-5DD33C0B07AC}" dt="2019-05-28T13:52:36.146" v="1023" actId="164"/>
          <ac:picMkLst>
            <pc:docMk/>
            <pc:sldMk cId="941729213" sldId="416"/>
            <ac:picMk id="39" creationId="{23502ECA-6480-4815-8E03-449755C045B3}"/>
          </ac:picMkLst>
        </pc:picChg>
        <pc:picChg chg="mod topLvl">
          <ac:chgData name="Grace Lowther" userId="a8fe573b-0694-470f-9a15-3d4093241c1c" providerId="ADAL" clId="{D5C6FACD-A125-45F6-9212-5DD33C0B07AC}" dt="2019-05-28T13:52:36.146" v="1023" actId="164"/>
          <ac:picMkLst>
            <pc:docMk/>
            <pc:sldMk cId="941729213" sldId="416"/>
            <ac:picMk id="40" creationId="{94454309-AABB-4632-BA2B-48AB035C12FD}"/>
          </ac:picMkLst>
        </pc:picChg>
        <pc:picChg chg="mod topLvl">
          <ac:chgData name="Grace Lowther" userId="a8fe573b-0694-470f-9a15-3d4093241c1c" providerId="ADAL" clId="{D5C6FACD-A125-45F6-9212-5DD33C0B07AC}" dt="2019-05-28T13:52:22.405" v="1019" actId="164"/>
          <ac:picMkLst>
            <pc:docMk/>
            <pc:sldMk cId="941729213" sldId="416"/>
            <ac:picMk id="41" creationId="{A09D11F6-145B-41DE-9F87-DECD46B5058F}"/>
          </ac:picMkLst>
        </pc:picChg>
        <pc:picChg chg="mod topLvl">
          <ac:chgData name="Grace Lowther" userId="a8fe573b-0694-470f-9a15-3d4093241c1c" providerId="ADAL" clId="{D5C6FACD-A125-45F6-9212-5DD33C0B07AC}" dt="2019-05-28T13:52:22.405" v="1019" actId="164"/>
          <ac:picMkLst>
            <pc:docMk/>
            <pc:sldMk cId="941729213" sldId="416"/>
            <ac:picMk id="42" creationId="{CB12F20F-C371-406E-AC18-6D60E4E40167}"/>
          </ac:picMkLst>
        </pc:picChg>
        <pc:picChg chg="mod topLvl">
          <ac:chgData name="Grace Lowther" userId="a8fe573b-0694-470f-9a15-3d4093241c1c" providerId="ADAL" clId="{D5C6FACD-A125-45F6-9212-5DD33C0B07AC}" dt="2019-05-28T13:52:22.405" v="1019" actId="164"/>
          <ac:picMkLst>
            <pc:docMk/>
            <pc:sldMk cId="941729213" sldId="416"/>
            <ac:picMk id="43" creationId="{20521FBC-8C21-423C-957A-B03127573539}"/>
          </ac:picMkLst>
        </pc:picChg>
        <pc:picChg chg="add mod">
          <ac:chgData name="Grace Lowther" userId="a8fe573b-0694-470f-9a15-3d4093241c1c" providerId="ADAL" clId="{D5C6FACD-A125-45F6-9212-5DD33C0B07AC}" dt="2019-05-28T13:52:36.146" v="1023" actId="164"/>
          <ac:picMkLst>
            <pc:docMk/>
            <pc:sldMk cId="941729213" sldId="416"/>
            <ac:picMk id="44" creationId="{46A50B64-0A86-477D-89EC-B78F0F4E9830}"/>
          </ac:picMkLst>
        </pc:picChg>
        <pc:picChg chg="add mod">
          <ac:chgData name="Grace Lowther" userId="a8fe573b-0694-470f-9a15-3d4093241c1c" providerId="ADAL" clId="{D5C6FACD-A125-45F6-9212-5DD33C0B07AC}" dt="2019-05-28T13:52:24.992" v="1020" actId="164"/>
          <ac:picMkLst>
            <pc:docMk/>
            <pc:sldMk cId="941729213" sldId="416"/>
            <ac:picMk id="45" creationId="{58315EEF-5336-471D-ACC4-F84D7229431A}"/>
          </ac:picMkLst>
        </pc:picChg>
        <pc:picChg chg="add mod">
          <ac:chgData name="Grace Lowther" userId="a8fe573b-0694-470f-9a15-3d4093241c1c" providerId="ADAL" clId="{D5C6FACD-A125-45F6-9212-5DD33C0B07AC}" dt="2019-05-28T13:52:24.992" v="1020" actId="164"/>
          <ac:picMkLst>
            <pc:docMk/>
            <pc:sldMk cId="941729213" sldId="416"/>
            <ac:picMk id="46" creationId="{E4D7F761-1BD6-4A9F-9A1C-FD133718EE30}"/>
          </ac:picMkLst>
        </pc:picChg>
        <pc:picChg chg="add mod">
          <ac:chgData name="Grace Lowther" userId="a8fe573b-0694-470f-9a15-3d4093241c1c" providerId="ADAL" clId="{D5C6FACD-A125-45F6-9212-5DD33C0B07AC}" dt="2019-05-28T13:52:24.992" v="1020" actId="164"/>
          <ac:picMkLst>
            <pc:docMk/>
            <pc:sldMk cId="941729213" sldId="416"/>
            <ac:picMk id="47" creationId="{069A9C0E-B788-4CBE-91EE-D001FF0F1B94}"/>
          </ac:picMkLst>
        </pc:picChg>
        <pc:picChg chg="add mod">
          <ac:chgData name="Grace Lowther" userId="a8fe573b-0694-470f-9a15-3d4093241c1c" providerId="ADAL" clId="{D5C6FACD-A125-45F6-9212-5DD33C0B07AC}" dt="2019-05-28T13:52:24.992" v="1020" actId="164"/>
          <ac:picMkLst>
            <pc:docMk/>
            <pc:sldMk cId="941729213" sldId="416"/>
            <ac:picMk id="48" creationId="{CA2AD48A-BA2C-4AA5-81EE-56C9CFBBF344}"/>
          </ac:picMkLst>
        </pc:picChg>
      </pc:sldChg>
      <pc:sldChg chg="addSp delSp modSp add">
        <pc:chgData name="Grace Lowther" userId="a8fe573b-0694-470f-9a15-3d4093241c1c" providerId="ADAL" clId="{D5C6FACD-A125-45F6-9212-5DD33C0B07AC}" dt="2019-05-29T10:26:17.283" v="2764" actId="164"/>
        <pc:sldMkLst>
          <pc:docMk/>
          <pc:sldMk cId="3801159426" sldId="419"/>
        </pc:sldMkLst>
        <pc:spChg chg="mod">
          <ac:chgData name="Grace Lowther" userId="a8fe573b-0694-470f-9a15-3d4093241c1c" providerId="ADAL" clId="{D5C6FACD-A125-45F6-9212-5DD33C0B07AC}" dt="2019-05-29T10:10:00.354" v="2615" actId="404"/>
          <ac:spMkLst>
            <pc:docMk/>
            <pc:sldMk cId="3801159426" sldId="419"/>
            <ac:spMk id="19" creationId="{5252A847-DE45-4FA3-A1F8-EEBEB845FF8E}"/>
          </ac:spMkLst>
        </pc:spChg>
        <pc:spChg chg="add mod">
          <ac:chgData name="Grace Lowther" userId="a8fe573b-0694-470f-9a15-3d4093241c1c" providerId="ADAL" clId="{D5C6FACD-A125-45F6-9212-5DD33C0B07AC}" dt="2019-05-28T13:59:58.618" v="1523" actId="20577"/>
          <ac:spMkLst>
            <pc:docMk/>
            <pc:sldMk cId="3801159426" sldId="419"/>
            <ac:spMk id="44" creationId="{C2F5C2BF-2E88-42C7-9B6C-95321382D8B7}"/>
          </ac:spMkLst>
        </pc:spChg>
        <pc:grpChg chg="add mod">
          <ac:chgData name="Grace Lowther" userId="a8fe573b-0694-470f-9a15-3d4093241c1c" providerId="ADAL" clId="{D5C6FACD-A125-45F6-9212-5DD33C0B07AC}" dt="2019-05-29T10:26:17.283" v="2764" actId="164"/>
          <ac:grpSpMkLst>
            <pc:docMk/>
            <pc:sldMk cId="3801159426" sldId="419"/>
            <ac:grpSpMk id="2" creationId="{671B7885-98D0-47E0-934F-5A6BDAEA549C}"/>
          </ac:grpSpMkLst>
        </pc:grpChg>
        <pc:grpChg chg="add mod">
          <ac:chgData name="Grace Lowther" userId="a8fe573b-0694-470f-9a15-3d4093241c1c" providerId="ADAL" clId="{D5C6FACD-A125-45F6-9212-5DD33C0B07AC}" dt="2019-05-29T10:26:17.283" v="2764" actId="164"/>
          <ac:grpSpMkLst>
            <pc:docMk/>
            <pc:sldMk cId="3801159426" sldId="419"/>
            <ac:grpSpMk id="3" creationId="{89FCB6E9-91E8-4C5F-8890-D0727FE9EAAF}"/>
          </ac:grpSpMkLst>
        </pc:grpChg>
        <pc:grpChg chg="add mod">
          <ac:chgData name="Grace Lowther" userId="a8fe573b-0694-470f-9a15-3d4093241c1c" providerId="ADAL" clId="{D5C6FACD-A125-45F6-9212-5DD33C0B07AC}" dt="2019-05-29T10:25:26.212" v="2763" actId="554"/>
          <ac:grpSpMkLst>
            <pc:docMk/>
            <pc:sldMk cId="3801159426" sldId="419"/>
            <ac:grpSpMk id="5" creationId="{E7869294-29E1-4F3D-97EC-5806D2C378C6}"/>
          </ac:grpSpMkLst>
        </pc:grpChg>
        <pc:grpChg chg="add del mod">
          <ac:chgData name="Grace Lowther" userId="a8fe573b-0694-470f-9a15-3d4093241c1c" providerId="ADAL" clId="{D5C6FACD-A125-45F6-9212-5DD33C0B07AC}" dt="2019-05-28T14:04:26.182" v="1609" actId="165"/>
          <ac:grpSpMkLst>
            <pc:docMk/>
            <pc:sldMk cId="3801159426" sldId="419"/>
            <ac:grpSpMk id="6" creationId="{4B2F7F35-88F0-4E38-8762-F3C49A341083}"/>
          </ac:grpSpMkLst>
        </pc:grpChg>
        <pc:grpChg chg="add mod">
          <ac:chgData name="Grace Lowther" userId="a8fe573b-0694-470f-9a15-3d4093241c1c" providerId="ADAL" clId="{D5C6FACD-A125-45F6-9212-5DD33C0B07AC}" dt="2019-05-29T10:26:17.283" v="2764" actId="164"/>
          <ac:grpSpMkLst>
            <pc:docMk/>
            <pc:sldMk cId="3801159426" sldId="419"/>
            <ac:grpSpMk id="6" creationId="{53F547D6-9472-462A-99C1-ECCD4850C887}"/>
          </ac:grpSpMkLst>
        </pc:grpChg>
        <pc:grpChg chg="add mod">
          <ac:chgData name="Grace Lowther" userId="a8fe573b-0694-470f-9a15-3d4093241c1c" providerId="ADAL" clId="{D5C6FACD-A125-45F6-9212-5DD33C0B07AC}" dt="2019-05-29T10:24:39.583" v="2740" actId="555"/>
          <ac:grpSpMkLst>
            <pc:docMk/>
            <pc:sldMk cId="3801159426" sldId="419"/>
            <ac:grpSpMk id="7" creationId="{EC6AE590-87D8-4663-BF67-59A8F827E0D5}"/>
          </ac:grpSpMkLst>
        </pc:grpChg>
        <pc:grpChg chg="add mod">
          <ac:chgData name="Grace Lowther" userId="a8fe573b-0694-470f-9a15-3d4093241c1c" providerId="ADAL" clId="{D5C6FACD-A125-45F6-9212-5DD33C0B07AC}" dt="2019-05-28T14:04:13.152" v="1606" actId="12788"/>
          <ac:grpSpMkLst>
            <pc:docMk/>
            <pc:sldMk cId="3801159426" sldId="419"/>
            <ac:grpSpMk id="9" creationId="{779031D6-324B-491C-A6C6-89223F780548}"/>
          </ac:grpSpMkLst>
        </pc:grpChg>
        <pc:grpChg chg="add mod">
          <ac:chgData name="Grace Lowther" userId="a8fe573b-0694-470f-9a15-3d4093241c1c" providerId="ADAL" clId="{D5C6FACD-A125-45F6-9212-5DD33C0B07AC}" dt="2019-05-28T14:04:14.567" v="1607" actId="164"/>
          <ac:grpSpMkLst>
            <pc:docMk/>
            <pc:sldMk cId="3801159426" sldId="419"/>
            <ac:grpSpMk id="10" creationId="{8073D714-22B1-4782-94C9-4E04D14A5AEA}"/>
          </ac:grpSpMkLst>
        </pc:grpChg>
        <pc:grpChg chg="add mod">
          <ac:chgData name="Grace Lowther" userId="a8fe573b-0694-470f-9a15-3d4093241c1c" providerId="ADAL" clId="{D5C6FACD-A125-45F6-9212-5DD33C0B07AC}" dt="2019-05-29T10:26:17.283" v="2764" actId="164"/>
          <ac:grpSpMkLst>
            <pc:docMk/>
            <pc:sldMk cId="3801159426" sldId="419"/>
            <ac:grpSpMk id="11" creationId="{040C9B9E-6534-492A-9A30-ACD499137EB5}"/>
          </ac:grpSpMkLst>
        </pc:grpChg>
        <pc:grpChg chg="add mod">
          <ac:chgData name="Grace Lowther" userId="a8fe573b-0694-470f-9a15-3d4093241c1c" providerId="ADAL" clId="{D5C6FACD-A125-45F6-9212-5DD33C0B07AC}" dt="2019-05-29T10:26:17.283" v="2764" actId="164"/>
          <ac:grpSpMkLst>
            <pc:docMk/>
            <pc:sldMk cId="3801159426" sldId="419"/>
            <ac:grpSpMk id="12" creationId="{53E0509F-FD98-430B-937F-09E2B162CD39}"/>
          </ac:grpSpMkLst>
        </pc:grpChg>
        <pc:grpChg chg="del">
          <ac:chgData name="Grace Lowther" userId="a8fe573b-0694-470f-9a15-3d4093241c1c" providerId="ADAL" clId="{D5C6FACD-A125-45F6-9212-5DD33C0B07AC}" dt="2019-05-28T14:20:36.335" v="2574" actId="478"/>
          <ac:grpSpMkLst>
            <pc:docMk/>
            <pc:sldMk cId="3801159426" sldId="419"/>
            <ac:grpSpMk id="16" creationId="{B31300A9-E3C5-4701-8EF1-45ED088A04DD}"/>
          </ac:grpSpMkLst>
        </pc:grpChg>
        <pc:grpChg chg="del">
          <ac:chgData name="Grace Lowther" userId="a8fe573b-0694-470f-9a15-3d4093241c1c" providerId="ADAL" clId="{D5C6FACD-A125-45F6-9212-5DD33C0B07AC}" dt="2019-05-28T13:56:14.041" v="1251" actId="478"/>
          <ac:grpSpMkLst>
            <pc:docMk/>
            <pc:sldMk cId="3801159426" sldId="419"/>
            <ac:grpSpMk id="27" creationId="{5CD08D82-4046-4888-ACDE-DBD96AC1D8B9}"/>
          </ac:grpSpMkLst>
        </pc:grpChg>
        <pc:grpChg chg="add mod">
          <ac:chgData name="Grace Lowther" userId="a8fe573b-0694-470f-9a15-3d4093241c1c" providerId="ADAL" clId="{D5C6FACD-A125-45F6-9212-5DD33C0B07AC}" dt="2019-05-29T10:26:17.283" v="2764" actId="164"/>
          <ac:grpSpMkLst>
            <pc:docMk/>
            <pc:sldMk cId="3801159426" sldId="419"/>
            <ac:grpSpMk id="29" creationId="{9C8A9306-5D6A-4053-A725-903C81E95E13}"/>
          </ac:grpSpMkLst>
        </pc:grpChg>
        <pc:grpChg chg="add mod topLvl">
          <ac:chgData name="Grace Lowther" userId="a8fe573b-0694-470f-9a15-3d4093241c1c" providerId="ADAL" clId="{D5C6FACD-A125-45F6-9212-5DD33C0B07AC}" dt="2019-05-29T10:24:34.369" v="2739" actId="164"/>
          <ac:grpSpMkLst>
            <pc:docMk/>
            <pc:sldMk cId="3801159426" sldId="419"/>
            <ac:grpSpMk id="45" creationId="{B7207E34-1D1B-42D4-8788-0F04AFE9AD85}"/>
          </ac:grpSpMkLst>
        </pc:grpChg>
        <pc:grpChg chg="del">
          <ac:chgData name="Grace Lowther" userId="a8fe573b-0694-470f-9a15-3d4093241c1c" providerId="ADAL" clId="{D5C6FACD-A125-45F6-9212-5DD33C0B07AC}" dt="2019-05-28T13:56:14.041" v="1251" actId="478"/>
          <ac:grpSpMkLst>
            <pc:docMk/>
            <pc:sldMk cId="3801159426" sldId="419"/>
            <ac:grpSpMk id="49" creationId="{E15BFDDC-C097-4D68-83BD-87E044B204B6}"/>
          </ac:grpSpMkLst>
        </pc:grpChg>
        <pc:grpChg chg="add mod topLvl">
          <ac:chgData name="Grace Lowther" userId="a8fe573b-0694-470f-9a15-3d4093241c1c" providerId="ADAL" clId="{D5C6FACD-A125-45F6-9212-5DD33C0B07AC}" dt="2019-05-29T10:24:34.369" v="2739" actId="164"/>
          <ac:grpSpMkLst>
            <pc:docMk/>
            <pc:sldMk cId="3801159426" sldId="419"/>
            <ac:grpSpMk id="64" creationId="{BE3FAF9A-25E3-4300-9665-04E77C4BD39A}"/>
          </ac:grpSpMkLst>
        </pc:grpChg>
        <pc:grpChg chg="mod">
          <ac:chgData name="Grace Lowther" userId="a8fe573b-0694-470f-9a15-3d4093241c1c" providerId="ADAL" clId="{D5C6FACD-A125-45F6-9212-5DD33C0B07AC}" dt="2019-05-28T14:01:05.080" v="1542" actId="12788"/>
          <ac:grpSpMkLst>
            <pc:docMk/>
            <pc:sldMk cId="3801159426" sldId="419"/>
            <ac:grpSpMk id="65" creationId="{F00F2A40-B36E-4B59-AFD6-D3DE799CDA2A}"/>
          </ac:grpSpMkLst>
        </pc:grpChg>
        <pc:grpChg chg="add mod">
          <ac:chgData name="Grace Lowther" userId="a8fe573b-0694-470f-9a15-3d4093241c1c" providerId="ADAL" clId="{D5C6FACD-A125-45F6-9212-5DD33C0B07AC}" dt="2019-05-29T10:25:26.212" v="2763" actId="554"/>
          <ac:grpSpMkLst>
            <pc:docMk/>
            <pc:sldMk cId="3801159426" sldId="419"/>
            <ac:grpSpMk id="70" creationId="{F2FB6D8D-AFAF-49E5-888D-7086A6F86059}"/>
          </ac:grpSpMkLst>
        </pc:grpChg>
        <pc:grpChg chg="add mod">
          <ac:chgData name="Grace Lowther" userId="a8fe573b-0694-470f-9a15-3d4093241c1c" providerId="ADAL" clId="{D5C6FACD-A125-45F6-9212-5DD33C0B07AC}" dt="2019-05-29T10:25:26.212" v="2763" actId="554"/>
          <ac:grpSpMkLst>
            <pc:docMk/>
            <pc:sldMk cId="3801159426" sldId="419"/>
            <ac:grpSpMk id="80" creationId="{A14E1A86-983E-487F-BB9C-0F9EA0B6DC43}"/>
          </ac:grpSpMkLst>
        </pc:grpChg>
        <pc:grpChg chg="mod">
          <ac:chgData name="Grace Lowther" userId="a8fe573b-0694-470f-9a15-3d4093241c1c" providerId="ADAL" clId="{D5C6FACD-A125-45F6-9212-5DD33C0B07AC}" dt="2019-05-29T10:25:26.212" v="2763" actId="554"/>
          <ac:grpSpMkLst>
            <pc:docMk/>
            <pc:sldMk cId="3801159426" sldId="419"/>
            <ac:grpSpMk id="81" creationId="{8B116AC1-C5A1-4910-B5F4-9FF866B79B99}"/>
          </ac:grpSpMkLst>
        </pc:grpChg>
        <pc:grpChg chg="add mod">
          <ac:chgData name="Grace Lowther" userId="a8fe573b-0694-470f-9a15-3d4093241c1c" providerId="ADAL" clId="{D5C6FACD-A125-45F6-9212-5DD33C0B07AC}" dt="2019-05-29T10:25:26.212" v="2763" actId="554"/>
          <ac:grpSpMkLst>
            <pc:docMk/>
            <pc:sldMk cId="3801159426" sldId="419"/>
            <ac:grpSpMk id="86" creationId="{C107573A-79F4-46A9-A7D4-3436E8C6C2A3}"/>
          </ac:grpSpMkLst>
        </pc:grpChg>
        <pc:grpChg chg="mod">
          <ac:chgData name="Grace Lowther" userId="a8fe573b-0694-470f-9a15-3d4093241c1c" providerId="ADAL" clId="{D5C6FACD-A125-45F6-9212-5DD33C0B07AC}" dt="2019-05-29T10:25:26.212" v="2763" actId="554"/>
          <ac:grpSpMkLst>
            <pc:docMk/>
            <pc:sldMk cId="3801159426" sldId="419"/>
            <ac:grpSpMk id="87" creationId="{DA2A6A54-73E2-4DD4-9EC5-46C31858E1A5}"/>
          </ac:grpSpMkLst>
        </pc:grpChg>
        <pc:grpChg chg="add del mod">
          <ac:chgData name="Grace Lowther" userId="a8fe573b-0694-470f-9a15-3d4093241c1c" providerId="ADAL" clId="{D5C6FACD-A125-45F6-9212-5DD33C0B07AC}" dt="2019-05-28T14:02:10.898" v="1567"/>
          <ac:grpSpMkLst>
            <pc:docMk/>
            <pc:sldMk cId="3801159426" sldId="419"/>
            <ac:grpSpMk id="92" creationId="{FFDDEBD8-A7A7-490A-92FB-742AD48EF4C2}"/>
          </ac:grpSpMkLst>
        </pc:grpChg>
        <pc:grpChg chg="add del mod">
          <ac:chgData name="Grace Lowther" userId="a8fe573b-0694-470f-9a15-3d4093241c1c" providerId="ADAL" clId="{D5C6FACD-A125-45F6-9212-5DD33C0B07AC}" dt="2019-05-28T14:02:10.898" v="1567"/>
          <ac:grpSpMkLst>
            <pc:docMk/>
            <pc:sldMk cId="3801159426" sldId="419"/>
            <ac:grpSpMk id="102" creationId="{D3CE0BCB-08EA-4941-A8B9-9C7AFE2C6BE8}"/>
          </ac:grpSpMkLst>
        </pc:grpChg>
        <pc:grpChg chg="mod">
          <ac:chgData name="Grace Lowther" userId="a8fe573b-0694-470f-9a15-3d4093241c1c" providerId="ADAL" clId="{D5C6FACD-A125-45F6-9212-5DD33C0B07AC}" dt="2019-05-28T14:02:07.194" v="1564"/>
          <ac:grpSpMkLst>
            <pc:docMk/>
            <pc:sldMk cId="3801159426" sldId="419"/>
            <ac:grpSpMk id="103" creationId="{B0A7831C-3D70-4049-B9D7-4FD7299B5F5F}"/>
          </ac:grpSpMkLst>
        </pc:grpChg>
        <pc:grpChg chg="add mod">
          <ac:chgData name="Grace Lowther" userId="a8fe573b-0694-470f-9a15-3d4093241c1c" providerId="ADAL" clId="{D5C6FACD-A125-45F6-9212-5DD33C0B07AC}" dt="2019-05-28T14:04:14.567" v="1607" actId="164"/>
          <ac:grpSpMkLst>
            <pc:docMk/>
            <pc:sldMk cId="3801159426" sldId="419"/>
            <ac:grpSpMk id="108" creationId="{91D002F8-E8FA-4A94-9407-7FE1A64F7522}"/>
          </ac:grpSpMkLst>
        </pc:grpChg>
        <pc:grpChg chg="add mod">
          <ac:chgData name="Grace Lowther" userId="a8fe573b-0694-470f-9a15-3d4093241c1c" providerId="ADAL" clId="{D5C6FACD-A125-45F6-9212-5DD33C0B07AC}" dt="2019-05-28T14:04:13.152" v="1606" actId="12788"/>
          <ac:grpSpMkLst>
            <pc:docMk/>
            <pc:sldMk cId="3801159426" sldId="419"/>
            <ac:grpSpMk id="118" creationId="{F44760B5-855C-410A-A7E8-BBE05D4EFB25}"/>
          </ac:grpSpMkLst>
        </pc:grpChg>
        <pc:grpChg chg="mod">
          <ac:chgData name="Grace Lowther" userId="a8fe573b-0694-470f-9a15-3d4093241c1c" providerId="ADAL" clId="{D5C6FACD-A125-45F6-9212-5DD33C0B07AC}" dt="2019-05-28T14:04:13.152" v="1606" actId="12788"/>
          <ac:grpSpMkLst>
            <pc:docMk/>
            <pc:sldMk cId="3801159426" sldId="419"/>
            <ac:grpSpMk id="119" creationId="{7AC074DE-A493-41BE-BD0F-887B96EAD111}"/>
          </ac:grpSpMkLst>
        </pc:grpChg>
        <pc:grpChg chg="add">
          <ac:chgData name="Grace Lowther" userId="a8fe573b-0694-470f-9a15-3d4093241c1c" providerId="ADAL" clId="{D5C6FACD-A125-45F6-9212-5DD33C0B07AC}" dt="2019-05-28T14:20:36.524" v="2575"/>
          <ac:grpSpMkLst>
            <pc:docMk/>
            <pc:sldMk cId="3801159426" sldId="419"/>
            <ac:grpSpMk id="132" creationId="{9858FE85-F29D-486B-BA76-356AA32E3E35}"/>
          </ac:grpSpMkLst>
        </pc:grpChg>
        <pc:picChg chg="add mod">
          <ac:chgData name="Grace Lowther" userId="a8fe573b-0694-470f-9a15-3d4093241c1c" providerId="ADAL" clId="{D5C6FACD-A125-45F6-9212-5DD33C0B07AC}" dt="2019-05-28T13:59:45.153" v="1514" actId="1076"/>
          <ac:picMkLst>
            <pc:docMk/>
            <pc:sldMk cId="3801159426" sldId="419"/>
            <ac:picMk id="4" creationId="{B631F68B-088E-43D9-A832-BDD14220DFA4}"/>
          </ac:picMkLst>
        </pc:picChg>
        <pc:picChg chg="del">
          <ac:chgData name="Grace Lowther" userId="a8fe573b-0694-470f-9a15-3d4093241c1c" providerId="ADAL" clId="{D5C6FACD-A125-45F6-9212-5DD33C0B07AC}" dt="2019-05-28T14:01:26.565" v="1546" actId="478"/>
          <ac:picMkLst>
            <pc:docMk/>
            <pc:sldMk cId="3801159426" sldId="419"/>
            <ac:picMk id="71" creationId="{0685E4EC-6488-4532-AC56-CBF8B4388C75}"/>
          </ac:picMkLst>
        </pc:picChg>
        <pc:picChg chg="del">
          <ac:chgData name="Grace Lowther" userId="a8fe573b-0694-470f-9a15-3d4093241c1c" providerId="ADAL" clId="{D5C6FACD-A125-45F6-9212-5DD33C0B07AC}" dt="2019-05-28T14:01:26.565" v="1546" actId="478"/>
          <ac:picMkLst>
            <pc:docMk/>
            <pc:sldMk cId="3801159426" sldId="419"/>
            <ac:picMk id="72" creationId="{DF4ED6AF-4912-4E9B-BF47-ED54EAD4A8FE}"/>
          </ac:picMkLst>
        </pc:picChg>
        <pc:picChg chg="del">
          <ac:chgData name="Grace Lowther" userId="a8fe573b-0694-470f-9a15-3d4093241c1c" providerId="ADAL" clId="{D5C6FACD-A125-45F6-9212-5DD33C0B07AC}" dt="2019-05-28T14:01:26.565" v="1546" actId="478"/>
          <ac:picMkLst>
            <pc:docMk/>
            <pc:sldMk cId="3801159426" sldId="419"/>
            <ac:picMk id="73" creationId="{F890DFE1-90A7-49F4-BCE6-BFC7D6EF25B5}"/>
          </ac:picMkLst>
        </pc:picChg>
        <pc:picChg chg="add mod">
          <ac:chgData name="Grace Lowther" userId="a8fe573b-0694-470f-9a15-3d4093241c1c" providerId="ADAL" clId="{D5C6FACD-A125-45F6-9212-5DD33C0B07AC}" dt="2019-05-28T14:03:50.465" v="1601" actId="164"/>
          <ac:picMkLst>
            <pc:docMk/>
            <pc:sldMk cId="3801159426" sldId="419"/>
            <ac:picMk id="124" creationId="{35A4BE13-87CA-4F78-ADE7-15964596897C}"/>
          </ac:picMkLst>
        </pc:picChg>
        <pc:picChg chg="add mod">
          <ac:chgData name="Grace Lowther" userId="a8fe573b-0694-470f-9a15-3d4093241c1c" providerId="ADAL" clId="{D5C6FACD-A125-45F6-9212-5DD33C0B07AC}" dt="2019-05-28T14:03:50.465" v="1601" actId="164"/>
          <ac:picMkLst>
            <pc:docMk/>
            <pc:sldMk cId="3801159426" sldId="419"/>
            <ac:picMk id="125" creationId="{3D5A2AF1-0F5B-47A1-8804-45B5DAB2FC1E}"/>
          </ac:picMkLst>
        </pc:picChg>
        <pc:picChg chg="add mod">
          <ac:chgData name="Grace Lowther" userId="a8fe573b-0694-470f-9a15-3d4093241c1c" providerId="ADAL" clId="{D5C6FACD-A125-45F6-9212-5DD33C0B07AC}" dt="2019-05-28T14:03:50.465" v="1601" actId="164"/>
          <ac:picMkLst>
            <pc:docMk/>
            <pc:sldMk cId="3801159426" sldId="419"/>
            <ac:picMk id="126" creationId="{486720D7-7D07-4318-B6F7-F24841A0B68D}"/>
          </ac:picMkLst>
        </pc:picChg>
        <pc:picChg chg="add mod">
          <ac:chgData name="Grace Lowther" userId="a8fe573b-0694-470f-9a15-3d4093241c1c" providerId="ADAL" clId="{D5C6FACD-A125-45F6-9212-5DD33C0B07AC}" dt="2019-05-28T14:03:05.318" v="1591" actId="164"/>
          <ac:picMkLst>
            <pc:docMk/>
            <pc:sldMk cId="3801159426" sldId="419"/>
            <ac:picMk id="127" creationId="{1948C095-C89D-4209-8E37-93BC52C01330}"/>
          </ac:picMkLst>
        </pc:picChg>
        <pc:picChg chg="add mod">
          <ac:chgData name="Grace Lowther" userId="a8fe573b-0694-470f-9a15-3d4093241c1c" providerId="ADAL" clId="{D5C6FACD-A125-45F6-9212-5DD33C0B07AC}" dt="2019-05-28T14:03:05.318" v="1591" actId="164"/>
          <ac:picMkLst>
            <pc:docMk/>
            <pc:sldMk cId="3801159426" sldId="419"/>
            <ac:picMk id="128" creationId="{5FDAE4BD-7347-4726-A328-FDD9AF31233D}"/>
          </ac:picMkLst>
        </pc:picChg>
        <pc:picChg chg="add mod">
          <ac:chgData name="Grace Lowther" userId="a8fe573b-0694-470f-9a15-3d4093241c1c" providerId="ADAL" clId="{D5C6FACD-A125-45F6-9212-5DD33C0B07AC}" dt="2019-05-28T14:03:05.318" v="1591" actId="164"/>
          <ac:picMkLst>
            <pc:docMk/>
            <pc:sldMk cId="3801159426" sldId="419"/>
            <ac:picMk id="129" creationId="{900F2425-0891-4FE1-8955-1D7B1FE8374C}"/>
          </ac:picMkLst>
        </pc:picChg>
        <pc:picChg chg="add mod">
          <ac:chgData name="Grace Lowther" userId="a8fe573b-0694-470f-9a15-3d4093241c1c" providerId="ADAL" clId="{D5C6FACD-A125-45F6-9212-5DD33C0B07AC}" dt="2019-05-28T14:03:05.318" v="1591" actId="164"/>
          <ac:picMkLst>
            <pc:docMk/>
            <pc:sldMk cId="3801159426" sldId="419"/>
            <ac:picMk id="130" creationId="{5B3BBF69-8A2E-4F67-A3BC-5BC8D6CA558C}"/>
          </ac:picMkLst>
        </pc:picChg>
        <pc:picChg chg="add mod">
          <ac:chgData name="Grace Lowther" userId="a8fe573b-0694-470f-9a15-3d4093241c1c" providerId="ADAL" clId="{D5C6FACD-A125-45F6-9212-5DD33C0B07AC}" dt="2019-05-29T10:24:31.858" v="2738" actId="164"/>
          <ac:picMkLst>
            <pc:docMk/>
            <pc:sldMk cId="3801159426" sldId="419"/>
            <ac:picMk id="131" creationId="{DC597202-3A9B-4F6C-811D-BA6C5CC3C19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2n2a" TargetMode="External"/><Relationship Id="rId7" Type="http://schemas.openxmlformats.org/officeDocument/2006/relationships/hyperlink" Target="https://classroomsecrets.co.uk/count-objects-to-100-year-2-place-value-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1-place-value-year-2/" TargetMode="External"/><Relationship Id="rId5" Type="http://schemas.openxmlformats.org/officeDocument/2006/relationships/hyperlink" Target="https://classroomsecrets.co.uk/content-domain-filter/?fwp_contentdomain=2n4" TargetMode="External"/><Relationship Id="rId4" Type="http://schemas.openxmlformats.org/officeDocument/2006/relationships/hyperlink" Target="https://classroomsecrets.co.uk/content-domain-filter/?fwp_contentdomain=2n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24021BD0-1409-44AC-BF17-AA17CAABEB92}"/>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7386"/>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2720" b="34574"/>
          <a:stretch/>
        </p:blipFill>
        <p:spPr>
          <a:xfrm>
            <a:off x="793488" y="701335"/>
            <a:ext cx="7557025" cy="2281561"/>
          </a:xfrm>
          <a:prstGeom prst="rect">
            <a:avLst/>
          </a:prstGeom>
        </p:spPr>
      </p:pic>
    </p:spTree>
    <p:extLst>
      <p:ext uri="{BB962C8B-B14F-4D97-AF65-F5344CB8AC3E}">
        <p14:creationId xmlns:p14="http://schemas.microsoft.com/office/powerpoint/2010/main" val="267909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Jasmine starts at eighty-three and counts </a:t>
            </a:r>
          </a:p>
          <a:p>
            <a:pPr algn="ctr"/>
            <a:r>
              <a:rPr lang="en-GB" sz="2000" b="1" dirty="0">
                <a:solidFill>
                  <a:schemeClr val="tx1"/>
                </a:solidFill>
                <a:latin typeface="Century Gothic" panose="020B0502020202020204" pitchFamily="34" charset="0"/>
              </a:rPr>
              <a:t>in ones on a number line.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next four numbers she will say?</a:t>
            </a:r>
          </a:p>
          <a:p>
            <a:pPr algn="ctr"/>
            <a:endParaRPr lang="en-GB" sz="16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3BB16B1A-3710-462F-8105-D7D387B38627}"/>
              </a:ext>
            </a:extLst>
          </p:cNvPr>
          <p:cNvGraphicFramePr>
            <a:graphicFrameLocks noGrp="1"/>
          </p:cNvGraphicFramePr>
          <p:nvPr>
            <p:extLst>
              <p:ext uri="{D42A27DB-BD31-4B8C-83A1-F6EECF244321}">
                <p14:modId xmlns:p14="http://schemas.microsoft.com/office/powerpoint/2010/main" val="3091875813"/>
              </p:ext>
            </p:extLst>
          </p:nvPr>
        </p:nvGraphicFramePr>
        <p:xfrm>
          <a:off x="541768" y="2520503"/>
          <a:ext cx="8060465" cy="698681"/>
        </p:xfrm>
        <a:graphic>
          <a:graphicData uri="http://schemas.openxmlformats.org/drawingml/2006/table">
            <a:tbl>
              <a:tblPr firstRow="1" bandRow="1">
                <a:tableStyleId>{5940675A-B579-460E-94D1-54222C63F5DA}</a:tableStyleId>
              </a:tblPr>
              <a:tblGrid>
                <a:gridCol w="216109">
                  <a:extLst>
                    <a:ext uri="{9D8B030D-6E8A-4147-A177-3AD203B41FA5}">
                      <a16:colId xmlns:a16="http://schemas.microsoft.com/office/drawing/2014/main" val="3492490277"/>
                    </a:ext>
                  </a:extLst>
                </a:gridCol>
                <a:gridCol w="1197530">
                  <a:extLst>
                    <a:ext uri="{9D8B030D-6E8A-4147-A177-3AD203B41FA5}">
                      <a16:colId xmlns:a16="http://schemas.microsoft.com/office/drawing/2014/main" val="1709484309"/>
                    </a:ext>
                  </a:extLst>
                </a:gridCol>
                <a:gridCol w="208280">
                  <a:extLst>
                    <a:ext uri="{9D8B030D-6E8A-4147-A177-3AD203B41FA5}">
                      <a16:colId xmlns:a16="http://schemas.microsoft.com/office/drawing/2014/main" val="3222795068"/>
                    </a:ext>
                  </a:extLst>
                </a:gridCol>
                <a:gridCol w="216109">
                  <a:extLst>
                    <a:ext uri="{9D8B030D-6E8A-4147-A177-3AD203B41FA5}">
                      <a16:colId xmlns:a16="http://schemas.microsoft.com/office/drawing/2014/main" val="380268532"/>
                    </a:ext>
                  </a:extLst>
                </a:gridCol>
                <a:gridCol w="1189701">
                  <a:extLst>
                    <a:ext uri="{9D8B030D-6E8A-4147-A177-3AD203B41FA5}">
                      <a16:colId xmlns:a16="http://schemas.microsoft.com/office/drawing/2014/main" val="3456282404"/>
                    </a:ext>
                  </a:extLst>
                </a:gridCol>
                <a:gridCol w="216109">
                  <a:extLst>
                    <a:ext uri="{9D8B030D-6E8A-4147-A177-3AD203B41FA5}">
                      <a16:colId xmlns:a16="http://schemas.microsoft.com/office/drawing/2014/main" val="1183016563"/>
                    </a:ext>
                  </a:extLst>
                </a:gridCol>
                <a:gridCol w="216109">
                  <a:extLst>
                    <a:ext uri="{9D8B030D-6E8A-4147-A177-3AD203B41FA5}">
                      <a16:colId xmlns:a16="http://schemas.microsoft.com/office/drawing/2014/main" val="1621145233"/>
                    </a:ext>
                  </a:extLst>
                </a:gridCol>
                <a:gridCol w="1189701">
                  <a:extLst>
                    <a:ext uri="{9D8B030D-6E8A-4147-A177-3AD203B41FA5}">
                      <a16:colId xmlns:a16="http://schemas.microsoft.com/office/drawing/2014/main" val="140371419"/>
                    </a:ext>
                  </a:extLst>
                </a:gridCol>
                <a:gridCol w="216109">
                  <a:extLst>
                    <a:ext uri="{9D8B030D-6E8A-4147-A177-3AD203B41FA5}">
                      <a16:colId xmlns:a16="http://schemas.microsoft.com/office/drawing/2014/main" val="2221118712"/>
                    </a:ext>
                  </a:extLst>
                </a:gridCol>
                <a:gridCol w="216109">
                  <a:extLst>
                    <a:ext uri="{9D8B030D-6E8A-4147-A177-3AD203B41FA5}">
                      <a16:colId xmlns:a16="http://schemas.microsoft.com/office/drawing/2014/main" val="3959383926"/>
                    </a:ext>
                  </a:extLst>
                </a:gridCol>
                <a:gridCol w="1189701">
                  <a:extLst>
                    <a:ext uri="{9D8B030D-6E8A-4147-A177-3AD203B41FA5}">
                      <a16:colId xmlns:a16="http://schemas.microsoft.com/office/drawing/2014/main" val="3446754340"/>
                    </a:ext>
                  </a:extLst>
                </a:gridCol>
                <a:gridCol w="216109">
                  <a:extLst>
                    <a:ext uri="{9D8B030D-6E8A-4147-A177-3AD203B41FA5}">
                      <a16:colId xmlns:a16="http://schemas.microsoft.com/office/drawing/2014/main" val="1715699487"/>
                    </a:ext>
                  </a:extLst>
                </a:gridCol>
                <a:gridCol w="216109">
                  <a:extLst>
                    <a:ext uri="{9D8B030D-6E8A-4147-A177-3AD203B41FA5}">
                      <a16:colId xmlns:a16="http://schemas.microsoft.com/office/drawing/2014/main" val="401487478"/>
                    </a:ext>
                  </a:extLst>
                </a:gridCol>
                <a:gridCol w="1148400">
                  <a:extLst>
                    <a:ext uri="{9D8B030D-6E8A-4147-A177-3AD203B41FA5}">
                      <a16:colId xmlns:a16="http://schemas.microsoft.com/office/drawing/2014/main" val="1354210791"/>
                    </a:ext>
                  </a:extLst>
                </a:gridCol>
                <a:gridCol w="208280">
                  <a:extLst>
                    <a:ext uri="{9D8B030D-6E8A-4147-A177-3AD203B41FA5}">
                      <a16:colId xmlns:a16="http://schemas.microsoft.com/office/drawing/2014/main" val="128167181"/>
                    </a:ext>
                  </a:extLst>
                </a:gridCol>
              </a:tblGrid>
              <a:tr h="698681">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dirty="0">
                          <a:solidFill>
                            <a:schemeClr val="tx1"/>
                          </a:solidFill>
                          <a:latin typeface="Century Gothic" panose="020B0502020202020204" pitchFamily="34" charset="0"/>
                        </a:rPr>
                        <a:t>83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803129"/>
                  </a:ext>
                </a:extLst>
              </a:tr>
            </a:tbl>
          </a:graphicData>
        </a:graphic>
      </p:graphicFrame>
      <p:grpSp>
        <p:nvGrpSpPr>
          <p:cNvPr id="9" name="Group 8">
            <a:extLst>
              <a:ext uri="{FF2B5EF4-FFF2-40B4-BE49-F238E27FC236}">
                <a16:creationId xmlns:a16="http://schemas.microsoft.com/office/drawing/2014/main" id="{F68CDADF-7BAD-4259-B711-4C4971AA08BA}"/>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A49B7355-0756-4C97-AF1E-AE503D17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8CAD3C04-C41B-4D63-8B1C-5C8BB3EE93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23871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Jasmine starts at eighty-three and counts </a:t>
            </a:r>
          </a:p>
          <a:p>
            <a:pPr algn="ctr"/>
            <a:r>
              <a:rPr lang="en-GB" sz="2000" b="1" dirty="0">
                <a:solidFill>
                  <a:schemeClr val="tx1"/>
                </a:solidFill>
                <a:latin typeface="Century Gothic" panose="020B0502020202020204" pitchFamily="34" charset="0"/>
              </a:rPr>
              <a:t>in ones on a number line.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next four numbers she will say?</a:t>
            </a:r>
          </a:p>
          <a:p>
            <a:pPr algn="ctr"/>
            <a:endParaRPr lang="en-GB" sz="16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6DE933AF-F88A-4E85-99D2-92AB0E6B5D64}"/>
              </a:ext>
            </a:extLst>
          </p:cNvPr>
          <p:cNvGraphicFramePr>
            <a:graphicFrameLocks noGrp="1"/>
          </p:cNvGraphicFramePr>
          <p:nvPr>
            <p:extLst>
              <p:ext uri="{D42A27DB-BD31-4B8C-83A1-F6EECF244321}">
                <p14:modId xmlns:p14="http://schemas.microsoft.com/office/powerpoint/2010/main" val="4059172576"/>
              </p:ext>
            </p:extLst>
          </p:nvPr>
        </p:nvGraphicFramePr>
        <p:xfrm>
          <a:off x="541768" y="2520503"/>
          <a:ext cx="8060465" cy="698681"/>
        </p:xfrm>
        <a:graphic>
          <a:graphicData uri="http://schemas.openxmlformats.org/drawingml/2006/table">
            <a:tbl>
              <a:tblPr firstRow="1" bandRow="1">
                <a:tableStyleId>{5940675A-B579-460E-94D1-54222C63F5DA}</a:tableStyleId>
              </a:tblPr>
              <a:tblGrid>
                <a:gridCol w="216109">
                  <a:extLst>
                    <a:ext uri="{9D8B030D-6E8A-4147-A177-3AD203B41FA5}">
                      <a16:colId xmlns:a16="http://schemas.microsoft.com/office/drawing/2014/main" val="3492490277"/>
                    </a:ext>
                  </a:extLst>
                </a:gridCol>
                <a:gridCol w="1197530">
                  <a:extLst>
                    <a:ext uri="{9D8B030D-6E8A-4147-A177-3AD203B41FA5}">
                      <a16:colId xmlns:a16="http://schemas.microsoft.com/office/drawing/2014/main" val="1709484309"/>
                    </a:ext>
                  </a:extLst>
                </a:gridCol>
                <a:gridCol w="208280">
                  <a:extLst>
                    <a:ext uri="{9D8B030D-6E8A-4147-A177-3AD203B41FA5}">
                      <a16:colId xmlns:a16="http://schemas.microsoft.com/office/drawing/2014/main" val="3222795068"/>
                    </a:ext>
                  </a:extLst>
                </a:gridCol>
                <a:gridCol w="216109">
                  <a:extLst>
                    <a:ext uri="{9D8B030D-6E8A-4147-A177-3AD203B41FA5}">
                      <a16:colId xmlns:a16="http://schemas.microsoft.com/office/drawing/2014/main" val="380268532"/>
                    </a:ext>
                  </a:extLst>
                </a:gridCol>
                <a:gridCol w="1189701">
                  <a:extLst>
                    <a:ext uri="{9D8B030D-6E8A-4147-A177-3AD203B41FA5}">
                      <a16:colId xmlns:a16="http://schemas.microsoft.com/office/drawing/2014/main" val="3456282404"/>
                    </a:ext>
                  </a:extLst>
                </a:gridCol>
                <a:gridCol w="216109">
                  <a:extLst>
                    <a:ext uri="{9D8B030D-6E8A-4147-A177-3AD203B41FA5}">
                      <a16:colId xmlns:a16="http://schemas.microsoft.com/office/drawing/2014/main" val="1183016563"/>
                    </a:ext>
                  </a:extLst>
                </a:gridCol>
                <a:gridCol w="216109">
                  <a:extLst>
                    <a:ext uri="{9D8B030D-6E8A-4147-A177-3AD203B41FA5}">
                      <a16:colId xmlns:a16="http://schemas.microsoft.com/office/drawing/2014/main" val="1621145233"/>
                    </a:ext>
                  </a:extLst>
                </a:gridCol>
                <a:gridCol w="1189701">
                  <a:extLst>
                    <a:ext uri="{9D8B030D-6E8A-4147-A177-3AD203B41FA5}">
                      <a16:colId xmlns:a16="http://schemas.microsoft.com/office/drawing/2014/main" val="140371419"/>
                    </a:ext>
                  </a:extLst>
                </a:gridCol>
                <a:gridCol w="216109">
                  <a:extLst>
                    <a:ext uri="{9D8B030D-6E8A-4147-A177-3AD203B41FA5}">
                      <a16:colId xmlns:a16="http://schemas.microsoft.com/office/drawing/2014/main" val="2221118712"/>
                    </a:ext>
                  </a:extLst>
                </a:gridCol>
                <a:gridCol w="216109">
                  <a:extLst>
                    <a:ext uri="{9D8B030D-6E8A-4147-A177-3AD203B41FA5}">
                      <a16:colId xmlns:a16="http://schemas.microsoft.com/office/drawing/2014/main" val="3959383926"/>
                    </a:ext>
                  </a:extLst>
                </a:gridCol>
                <a:gridCol w="1189701">
                  <a:extLst>
                    <a:ext uri="{9D8B030D-6E8A-4147-A177-3AD203B41FA5}">
                      <a16:colId xmlns:a16="http://schemas.microsoft.com/office/drawing/2014/main" val="3446754340"/>
                    </a:ext>
                  </a:extLst>
                </a:gridCol>
                <a:gridCol w="216109">
                  <a:extLst>
                    <a:ext uri="{9D8B030D-6E8A-4147-A177-3AD203B41FA5}">
                      <a16:colId xmlns:a16="http://schemas.microsoft.com/office/drawing/2014/main" val="1715699487"/>
                    </a:ext>
                  </a:extLst>
                </a:gridCol>
                <a:gridCol w="216109">
                  <a:extLst>
                    <a:ext uri="{9D8B030D-6E8A-4147-A177-3AD203B41FA5}">
                      <a16:colId xmlns:a16="http://schemas.microsoft.com/office/drawing/2014/main" val="401487478"/>
                    </a:ext>
                  </a:extLst>
                </a:gridCol>
                <a:gridCol w="1148400">
                  <a:extLst>
                    <a:ext uri="{9D8B030D-6E8A-4147-A177-3AD203B41FA5}">
                      <a16:colId xmlns:a16="http://schemas.microsoft.com/office/drawing/2014/main" val="1354210791"/>
                    </a:ext>
                  </a:extLst>
                </a:gridCol>
                <a:gridCol w="208280">
                  <a:extLst>
                    <a:ext uri="{9D8B030D-6E8A-4147-A177-3AD203B41FA5}">
                      <a16:colId xmlns:a16="http://schemas.microsoft.com/office/drawing/2014/main" val="128167181"/>
                    </a:ext>
                  </a:extLst>
                </a:gridCol>
              </a:tblGrid>
              <a:tr h="698681">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dirty="0">
                          <a:solidFill>
                            <a:schemeClr val="tx1"/>
                          </a:solidFill>
                          <a:latin typeface="Century Gothic" panose="020B0502020202020204" pitchFamily="34" charset="0"/>
                        </a:rPr>
                        <a:t>83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803129"/>
                  </a:ext>
                </a:extLst>
              </a:tr>
            </a:tbl>
          </a:graphicData>
        </a:graphic>
      </p:graphicFrame>
      <p:grpSp>
        <p:nvGrpSpPr>
          <p:cNvPr id="10" name="Group 9">
            <a:extLst>
              <a:ext uri="{FF2B5EF4-FFF2-40B4-BE49-F238E27FC236}">
                <a16:creationId xmlns:a16="http://schemas.microsoft.com/office/drawing/2014/main" id="{1ADCED99-02DC-4F2C-8ACC-47DCF538BB67}"/>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AF925A9E-A121-4231-AD34-5FFA97391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7B1A3905-D7F2-4416-BDC8-2864F52C24B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10493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5" name="Group 34">
            <a:extLst>
              <a:ext uri="{FF2B5EF4-FFF2-40B4-BE49-F238E27FC236}">
                <a16:creationId xmlns:a16="http://schemas.microsoft.com/office/drawing/2014/main" id="{0A8484C3-6FFB-482C-B1AD-9CE861733B09}"/>
              </a:ext>
            </a:extLst>
          </p:cNvPr>
          <p:cNvGrpSpPr/>
          <p:nvPr/>
        </p:nvGrpSpPr>
        <p:grpSpPr>
          <a:xfrm>
            <a:off x="27814" y="6454317"/>
            <a:ext cx="1231337" cy="403587"/>
            <a:chOff x="27814" y="6454317"/>
            <a:chExt cx="1231337" cy="403587"/>
          </a:xfrm>
        </p:grpSpPr>
        <p:pic>
          <p:nvPicPr>
            <p:cNvPr id="36" name="Picture 35" descr="A close up of a sign&#10;&#10;Description generated with high confidence">
              <a:extLst>
                <a:ext uri="{FF2B5EF4-FFF2-40B4-BE49-F238E27FC236}">
                  <a16:creationId xmlns:a16="http://schemas.microsoft.com/office/drawing/2014/main" id="{03B8CE27-6DEE-4351-9055-4EE1DF64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37850F84-F4BC-4EB2-ACF5-0C902C0E9C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8" name="Picture 37">
            <a:extLst>
              <a:ext uri="{FF2B5EF4-FFF2-40B4-BE49-F238E27FC236}">
                <a16:creationId xmlns:a16="http://schemas.microsoft.com/office/drawing/2014/main" id="{E12E0F55-6DD2-474A-8D9D-555B5C2AD90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3D16F261-FF45-45D3-B97B-10BC59E7CF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number shown below is 89.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267432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5" name="Group 34">
            <a:extLst>
              <a:ext uri="{FF2B5EF4-FFF2-40B4-BE49-F238E27FC236}">
                <a16:creationId xmlns:a16="http://schemas.microsoft.com/office/drawing/2014/main" id="{0A8484C3-6FFB-482C-B1AD-9CE861733B09}"/>
              </a:ext>
            </a:extLst>
          </p:cNvPr>
          <p:cNvGrpSpPr/>
          <p:nvPr/>
        </p:nvGrpSpPr>
        <p:grpSpPr>
          <a:xfrm>
            <a:off x="27814" y="6454317"/>
            <a:ext cx="1231337" cy="403587"/>
            <a:chOff x="27814" y="6454317"/>
            <a:chExt cx="1231337" cy="403587"/>
          </a:xfrm>
        </p:grpSpPr>
        <p:pic>
          <p:nvPicPr>
            <p:cNvPr id="36" name="Picture 35" descr="A close up of a sign&#10;&#10;Description generated with high confidence">
              <a:extLst>
                <a:ext uri="{FF2B5EF4-FFF2-40B4-BE49-F238E27FC236}">
                  <a16:creationId xmlns:a16="http://schemas.microsoft.com/office/drawing/2014/main" id="{03B8CE27-6DEE-4351-9055-4EE1DF64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37850F84-F4BC-4EB2-ACF5-0C902C0E9C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8" name="Picture 37">
            <a:extLst>
              <a:ext uri="{FF2B5EF4-FFF2-40B4-BE49-F238E27FC236}">
                <a16:creationId xmlns:a16="http://schemas.microsoft.com/office/drawing/2014/main" id="{E12E0F55-6DD2-474A-8D9D-555B5C2AD90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3D16F261-FF45-45D3-B97B-10BC59E7CF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number shown below is 89.</a:t>
            </a:r>
          </a:p>
          <a:p>
            <a:pPr algn="ctr"/>
            <a:r>
              <a:rPr lang="en-GB" sz="2000" b="1" dirty="0">
                <a:solidFill>
                  <a:srgbClr val="FF0000"/>
                </a:solidFill>
                <a:latin typeface="Century Gothic" panose="020B0502020202020204" pitchFamily="34" charset="0"/>
              </a:rPr>
              <a:t>False. The number shown is 99.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189366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1" name="Group 50">
            <a:extLst>
              <a:ext uri="{FF2B5EF4-FFF2-40B4-BE49-F238E27FC236}">
                <a16:creationId xmlns:a16="http://schemas.microsoft.com/office/drawing/2014/main" id="{B542053C-14C8-4343-AFD5-882354886DC8}"/>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122215F3-EEA4-408E-AC65-BA1862C5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FE6295E7-735E-4EF1-9400-3595C3ED8D2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BDD48257-9EA5-4441-B035-82E3E90DAA6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04952001-4F9B-4611-891D-6E90026F28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with Jane?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32" name="Speech Bubble: Rectangle with Corners Rounded 18">
            <a:extLst>
              <a:ext uri="{FF2B5EF4-FFF2-40B4-BE49-F238E27FC236}">
                <a16:creationId xmlns:a16="http://schemas.microsoft.com/office/drawing/2014/main" id="{BD4D10E4-576E-48AF-9936-39FC7777BBC7}"/>
              </a:ext>
            </a:extLst>
          </p:cNvPr>
          <p:cNvSpPr/>
          <p:nvPr/>
        </p:nvSpPr>
        <p:spPr>
          <a:xfrm>
            <a:off x="2791326" y="1652959"/>
            <a:ext cx="2883435" cy="1291042"/>
          </a:xfrm>
          <a:prstGeom prst="wedgeRoundRectCallout">
            <a:avLst>
              <a:gd name="adj1" fmla="val -61717"/>
              <a:gd name="adj2" fmla="val 10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base 10 shows the number 47.</a:t>
            </a:r>
          </a:p>
        </p:txBody>
      </p:sp>
      <p:sp>
        <p:nvSpPr>
          <p:cNvPr id="33" name="TextBox 32">
            <a:extLst>
              <a:ext uri="{FF2B5EF4-FFF2-40B4-BE49-F238E27FC236}">
                <a16:creationId xmlns:a16="http://schemas.microsoft.com/office/drawing/2014/main" id="{3C5F2246-0EDF-4E72-AA74-5FDCD0D36FA2}"/>
              </a:ext>
            </a:extLst>
          </p:cNvPr>
          <p:cNvSpPr txBox="1"/>
          <p:nvPr/>
        </p:nvSpPr>
        <p:spPr>
          <a:xfrm>
            <a:off x="1263358" y="4081332"/>
            <a:ext cx="744114" cy="369332"/>
          </a:xfrm>
          <a:prstGeom prst="rect">
            <a:avLst/>
          </a:prstGeom>
          <a:noFill/>
        </p:spPr>
        <p:txBody>
          <a:bodyPr wrap="none" rtlCol="0">
            <a:spAutoFit/>
          </a:bodyPr>
          <a:lstStyle/>
          <a:p>
            <a:r>
              <a:rPr lang="en-GB" b="1" dirty="0">
                <a:latin typeface="Century Gothic" panose="020B0502020202020204" pitchFamily="34" charset="0"/>
              </a:rPr>
              <a:t>Jane</a:t>
            </a:r>
          </a:p>
        </p:txBody>
      </p:sp>
    </p:spTree>
    <p:extLst>
      <p:ext uri="{BB962C8B-B14F-4D97-AF65-F5344CB8AC3E}">
        <p14:creationId xmlns:p14="http://schemas.microsoft.com/office/powerpoint/2010/main" val="94172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1" name="Group 50">
            <a:extLst>
              <a:ext uri="{FF2B5EF4-FFF2-40B4-BE49-F238E27FC236}">
                <a16:creationId xmlns:a16="http://schemas.microsoft.com/office/drawing/2014/main" id="{B542053C-14C8-4343-AFD5-882354886DC8}"/>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122215F3-EEA4-408E-AC65-BA1862C5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FE6295E7-735E-4EF1-9400-3595C3ED8D2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BDD48257-9EA5-4441-B035-82E3E90DAA6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04952001-4F9B-4611-891D-6E90026F28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with Jane?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Jane is incorrect because…</a:t>
            </a: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32" name="Speech Bubble: Rectangle with Corners Rounded 18">
            <a:extLst>
              <a:ext uri="{FF2B5EF4-FFF2-40B4-BE49-F238E27FC236}">
                <a16:creationId xmlns:a16="http://schemas.microsoft.com/office/drawing/2014/main" id="{BD4D10E4-576E-48AF-9936-39FC7777BBC7}"/>
              </a:ext>
            </a:extLst>
          </p:cNvPr>
          <p:cNvSpPr/>
          <p:nvPr/>
        </p:nvSpPr>
        <p:spPr>
          <a:xfrm>
            <a:off x="2791326" y="1652959"/>
            <a:ext cx="2883435" cy="1291042"/>
          </a:xfrm>
          <a:prstGeom prst="wedgeRoundRectCallout">
            <a:avLst>
              <a:gd name="adj1" fmla="val -61717"/>
              <a:gd name="adj2" fmla="val 10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base 10 shows the number 47.</a:t>
            </a:r>
          </a:p>
        </p:txBody>
      </p:sp>
      <p:sp>
        <p:nvSpPr>
          <p:cNvPr id="33" name="TextBox 32">
            <a:extLst>
              <a:ext uri="{FF2B5EF4-FFF2-40B4-BE49-F238E27FC236}">
                <a16:creationId xmlns:a16="http://schemas.microsoft.com/office/drawing/2014/main" id="{3C5F2246-0EDF-4E72-AA74-5FDCD0D36FA2}"/>
              </a:ext>
            </a:extLst>
          </p:cNvPr>
          <p:cNvSpPr txBox="1"/>
          <p:nvPr/>
        </p:nvSpPr>
        <p:spPr>
          <a:xfrm>
            <a:off x="1263358" y="4081332"/>
            <a:ext cx="744114" cy="369332"/>
          </a:xfrm>
          <a:prstGeom prst="rect">
            <a:avLst/>
          </a:prstGeom>
          <a:noFill/>
        </p:spPr>
        <p:txBody>
          <a:bodyPr wrap="none" rtlCol="0">
            <a:spAutoFit/>
          </a:bodyPr>
          <a:lstStyle/>
          <a:p>
            <a:r>
              <a:rPr lang="en-GB" b="1" dirty="0">
                <a:latin typeface="Century Gothic" panose="020B0502020202020204" pitchFamily="34" charset="0"/>
              </a:rPr>
              <a:t>Jane</a:t>
            </a:r>
          </a:p>
        </p:txBody>
      </p:sp>
    </p:spTree>
    <p:extLst>
      <p:ext uri="{BB962C8B-B14F-4D97-AF65-F5344CB8AC3E}">
        <p14:creationId xmlns:p14="http://schemas.microsoft.com/office/powerpoint/2010/main" val="342431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1" name="Group 50">
            <a:extLst>
              <a:ext uri="{FF2B5EF4-FFF2-40B4-BE49-F238E27FC236}">
                <a16:creationId xmlns:a16="http://schemas.microsoft.com/office/drawing/2014/main" id="{B542053C-14C8-4343-AFD5-882354886DC8}"/>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122215F3-EEA4-408E-AC65-BA1862C5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FE6295E7-735E-4EF1-9400-3595C3ED8D2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BDD48257-9EA5-4441-B035-82E3E90DAA6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04952001-4F9B-4611-891D-6E90026F28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with Jane?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Jane is incorrect because there are 5 tens and 7 ones which makes 57, not 47.</a:t>
            </a: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32" name="Speech Bubble: Rectangle with Corners Rounded 18">
            <a:extLst>
              <a:ext uri="{FF2B5EF4-FFF2-40B4-BE49-F238E27FC236}">
                <a16:creationId xmlns:a16="http://schemas.microsoft.com/office/drawing/2014/main" id="{BD4D10E4-576E-48AF-9936-39FC7777BBC7}"/>
              </a:ext>
            </a:extLst>
          </p:cNvPr>
          <p:cNvSpPr/>
          <p:nvPr/>
        </p:nvSpPr>
        <p:spPr>
          <a:xfrm>
            <a:off x="2791326" y="1652959"/>
            <a:ext cx="2883435" cy="1291042"/>
          </a:xfrm>
          <a:prstGeom prst="wedgeRoundRectCallout">
            <a:avLst>
              <a:gd name="adj1" fmla="val -61717"/>
              <a:gd name="adj2" fmla="val 10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base 10 shows the number 47.</a:t>
            </a:r>
          </a:p>
        </p:txBody>
      </p:sp>
      <p:sp>
        <p:nvSpPr>
          <p:cNvPr id="33" name="TextBox 32">
            <a:extLst>
              <a:ext uri="{FF2B5EF4-FFF2-40B4-BE49-F238E27FC236}">
                <a16:creationId xmlns:a16="http://schemas.microsoft.com/office/drawing/2014/main" id="{3C5F2246-0EDF-4E72-AA74-5FDCD0D36FA2}"/>
              </a:ext>
            </a:extLst>
          </p:cNvPr>
          <p:cNvSpPr txBox="1"/>
          <p:nvPr/>
        </p:nvSpPr>
        <p:spPr>
          <a:xfrm>
            <a:off x="1263358" y="4081332"/>
            <a:ext cx="744114" cy="369332"/>
          </a:xfrm>
          <a:prstGeom prst="rect">
            <a:avLst/>
          </a:prstGeom>
          <a:noFill/>
        </p:spPr>
        <p:txBody>
          <a:bodyPr wrap="none" rtlCol="0">
            <a:spAutoFit/>
          </a:bodyPr>
          <a:lstStyle/>
          <a:p>
            <a:r>
              <a:rPr lang="en-GB" b="1" dirty="0">
                <a:latin typeface="Century Gothic" panose="020B0502020202020204" pitchFamily="34" charset="0"/>
              </a:rPr>
              <a:t>Jane</a:t>
            </a:r>
          </a:p>
        </p:txBody>
      </p:sp>
    </p:spTree>
    <p:extLst>
      <p:ext uri="{BB962C8B-B14F-4D97-AF65-F5344CB8AC3E}">
        <p14:creationId xmlns:p14="http://schemas.microsoft.com/office/powerpoint/2010/main" val="374976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2" name="Group 131">
            <a:extLst>
              <a:ext uri="{FF2B5EF4-FFF2-40B4-BE49-F238E27FC236}">
                <a16:creationId xmlns:a16="http://schemas.microsoft.com/office/drawing/2014/main" id="{9858FE85-F29D-486B-BA76-356AA32E3E35}"/>
              </a:ext>
            </a:extLst>
          </p:cNvPr>
          <p:cNvGrpSpPr/>
          <p:nvPr/>
        </p:nvGrpSpPr>
        <p:grpSpPr>
          <a:xfrm>
            <a:off x="27814" y="6454317"/>
            <a:ext cx="1231337" cy="403587"/>
            <a:chOff x="27814" y="6454317"/>
            <a:chExt cx="1231337" cy="403587"/>
          </a:xfrm>
        </p:grpSpPr>
        <p:pic>
          <p:nvPicPr>
            <p:cNvPr id="133" name="Picture 132" descr="A close up of a sign&#10;&#10;Description generated with high confidence">
              <a:extLst>
                <a:ext uri="{FF2B5EF4-FFF2-40B4-BE49-F238E27FC236}">
                  <a16:creationId xmlns:a16="http://schemas.microsoft.com/office/drawing/2014/main" id="{2D8838AE-E6DC-4447-B38A-729421C90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4" name="TextBox 8">
              <a:extLst>
                <a:ext uri="{FF2B5EF4-FFF2-40B4-BE49-F238E27FC236}">
                  <a16:creationId xmlns:a16="http://schemas.microsoft.com/office/drawing/2014/main" id="{ECCC7DE9-7B0A-45A1-A02F-00DFB61C5B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92" name="Picture 91">
            <a:extLst>
              <a:ext uri="{FF2B5EF4-FFF2-40B4-BE49-F238E27FC236}">
                <a16:creationId xmlns:a16="http://schemas.microsoft.com/office/drawing/2014/main" id="{982148E2-E346-4C49-846B-C8636066A1A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CA971B20-669B-4128-8E45-86DEF7F03F6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Derek spins the highest number on his spinner, what will the number be?</a:t>
            </a:r>
          </a:p>
          <a:p>
            <a:pPr algn="ctr"/>
            <a:endParaRPr lang="en-GB" sz="2000" u="sng" dirty="0">
              <a:solidFill>
                <a:schemeClr val="bg2">
                  <a:lumMod val="50000"/>
                </a:schemeClr>
              </a:solidFill>
              <a:latin typeface="SassoonCRInfantMedium" panose="02000603020000020003" pitchFamily="2" charset="0"/>
            </a:endParaRPr>
          </a:p>
        </p:txBody>
      </p:sp>
      <p:sp>
        <p:nvSpPr>
          <p:cNvPr id="94" name="TextBox 93">
            <a:extLst>
              <a:ext uri="{FF2B5EF4-FFF2-40B4-BE49-F238E27FC236}">
                <a16:creationId xmlns:a16="http://schemas.microsoft.com/office/drawing/2014/main" id="{096F987D-47BD-42C6-AB7E-FEF8E6FD7158}"/>
              </a:ext>
            </a:extLst>
          </p:cNvPr>
          <p:cNvSpPr txBox="1"/>
          <p:nvPr/>
        </p:nvSpPr>
        <p:spPr>
          <a:xfrm>
            <a:off x="6144938" y="4855472"/>
            <a:ext cx="849913" cy="369332"/>
          </a:xfrm>
          <a:prstGeom prst="rect">
            <a:avLst/>
          </a:prstGeom>
          <a:noFill/>
        </p:spPr>
        <p:txBody>
          <a:bodyPr wrap="none" rtlCol="0">
            <a:spAutoFit/>
          </a:bodyPr>
          <a:lstStyle/>
          <a:p>
            <a:r>
              <a:rPr lang="en-GB" b="1" dirty="0">
                <a:latin typeface="Century Gothic" panose="020B0502020202020204" pitchFamily="34" charset="0"/>
              </a:rPr>
              <a:t>Derek</a:t>
            </a:r>
          </a:p>
        </p:txBody>
      </p:sp>
    </p:spTree>
    <p:extLst>
      <p:ext uri="{BB962C8B-B14F-4D97-AF65-F5344CB8AC3E}">
        <p14:creationId xmlns:p14="http://schemas.microsoft.com/office/powerpoint/2010/main" val="380115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2" name="Group 131">
            <a:extLst>
              <a:ext uri="{FF2B5EF4-FFF2-40B4-BE49-F238E27FC236}">
                <a16:creationId xmlns:a16="http://schemas.microsoft.com/office/drawing/2014/main" id="{9858FE85-F29D-486B-BA76-356AA32E3E35}"/>
              </a:ext>
            </a:extLst>
          </p:cNvPr>
          <p:cNvGrpSpPr/>
          <p:nvPr/>
        </p:nvGrpSpPr>
        <p:grpSpPr>
          <a:xfrm>
            <a:off x="27814" y="6454317"/>
            <a:ext cx="1231337" cy="403587"/>
            <a:chOff x="27814" y="6454317"/>
            <a:chExt cx="1231337" cy="403587"/>
          </a:xfrm>
        </p:grpSpPr>
        <p:pic>
          <p:nvPicPr>
            <p:cNvPr id="133" name="Picture 132" descr="A close up of a sign&#10;&#10;Description generated with high confidence">
              <a:extLst>
                <a:ext uri="{FF2B5EF4-FFF2-40B4-BE49-F238E27FC236}">
                  <a16:creationId xmlns:a16="http://schemas.microsoft.com/office/drawing/2014/main" id="{2D8838AE-E6DC-4447-B38A-729421C90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4" name="TextBox 8">
              <a:extLst>
                <a:ext uri="{FF2B5EF4-FFF2-40B4-BE49-F238E27FC236}">
                  <a16:creationId xmlns:a16="http://schemas.microsoft.com/office/drawing/2014/main" id="{ECCC7DE9-7B0A-45A1-A02F-00DFB61C5B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92" name="Picture 91">
            <a:extLst>
              <a:ext uri="{FF2B5EF4-FFF2-40B4-BE49-F238E27FC236}">
                <a16:creationId xmlns:a16="http://schemas.microsoft.com/office/drawing/2014/main" id="{982148E2-E346-4C49-846B-C8636066A1A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CA971B20-669B-4128-8E45-86DEF7F03F6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Derek spins the highest number on his spinner, what will the number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highest number Derek can spin is 97.</a:t>
            </a:r>
            <a:endParaRPr lang="en-GB" sz="2000" u="sng" dirty="0">
              <a:solidFill>
                <a:schemeClr val="bg2">
                  <a:lumMod val="50000"/>
                </a:schemeClr>
              </a:solidFill>
              <a:latin typeface="SassoonCRInfantMedium" panose="02000603020000020003" pitchFamily="2" charset="0"/>
            </a:endParaRPr>
          </a:p>
        </p:txBody>
      </p:sp>
      <p:sp>
        <p:nvSpPr>
          <p:cNvPr id="94" name="TextBox 93">
            <a:extLst>
              <a:ext uri="{FF2B5EF4-FFF2-40B4-BE49-F238E27FC236}">
                <a16:creationId xmlns:a16="http://schemas.microsoft.com/office/drawing/2014/main" id="{096F987D-47BD-42C6-AB7E-FEF8E6FD7158}"/>
              </a:ext>
            </a:extLst>
          </p:cNvPr>
          <p:cNvSpPr txBox="1"/>
          <p:nvPr/>
        </p:nvSpPr>
        <p:spPr>
          <a:xfrm>
            <a:off x="6144938" y="4855472"/>
            <a:ext cx="849913" cy="369332"/>
          </a:xfrm>
          <a:prstGeom prst="rect">
            <a:avLst/>
          </a:prstGeom>
          <a:noFill/>
        </p:spPr>
        <p:txBody>
          <a:bodyPr wrap="none" rtlCol="0">
            <a:spAutoFit/>
          </a:bodyPr>
          <a:lstStyle/>
          <a:p>
            <a:r>
              <a:rPr lang="en-GB" b="1" dirty="0">
                <a:latin typeface="Century Gothic" panose="020B0502020202020204" pitchFamily="34" charset="0"/>
              </a:rPr>
              <a:t>Derek</a:t>
            </a:r>
          </a:p>
        </p:txBody>
      </p:sp>
    </p:spTree>
    <p:extLst>
      <p:ext uri="{BB962C8B-B14F-4D97-AF65-F5344CB8AC3E}">
        <p14:creationId xmlns:p14="http://schemas.microsoft.com/office/powerpoint/2010/main" val="301819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5" name="Group 144">
            <a:extLst>
              <a:ext uri="{FF2B5EF4-FFF2-40B4-BE49-F238E27FC236}">
                <a16:creationId xmlns:a16="http://schemas.microsoft.com/office/drawing/2014/main" id="{A8BE688F-7FD9-4431-A18D-EE5C2D56AF73}"/>
              </a:ext>
            </a:extLst>
          </p:cNvPr>
          <p:cNvGrpSpPr/>
          <p:nvPr/>
        </p:nvGrpSpPr>
        <p:grpSpPr>
          <a:xfrm>
            <a:off x="27814" y="6454317"/>
            <a:ext cx="1231337" cy="403587"/>
            <a:chOff x="27814" y="6454317"/>
            <a:chExt cx="1231337" cy="403587"/>
          </a:xfrm>
        </p:grpSpPr>
        <p:pic>
          <p:nvPicPr>
            <p:cNvPr id="146" name="Picture 145" descr="A close up of a sign&#10;&#10;Description generated with high confidence">
              <a:extLst>
                <a:ext uri="{FF2B5EF4-FFF2-40B4-BE49-F238E27FC236}">
                  <a16:creationId xmlns:a16="http://schemas.microsoft.com/office/drawing/2014/main" id="{A03C7D1D-76FC-412B-8C1B-8E6C8FDD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7" name="TextBox 8">
              <a:extLst>
                <a:ext uri="{FF2B5EF4-FFF2-40B4-BE49-F238E27FC236}">
                  <a16:creationId xmlns:a16="http://schemas.microsoft.com/office/drawing/2014/main" id="{E0DE9F48-AC02-425D-BF93-1A36F993A2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043AC7A-669C-4AED-BB8E-59BF21C7DF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46" name="Rectangle 45">
            <a:extLst>
              <a:ext uri="{FF2B5EF4-FFF2-40B4-BE49-F238E27FC236}">
                <a16:creationId xmlns:a16="http://schemas.microsoft.com/office/drawing/2014/main" id="{6E22E9FF-83A9-40D3-99F6-DF946E22B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Johnny and his friends are practising their basketball skills.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and explain the errors in the pictogram.</a:t>
            </a:r>
          </a:p>
        </p:txBody>
      </p:sp>
      <p:graphicFrame>
        <p:nvGraphicFramePr>
          <p:cNvPr id="47" name="Table 46">
            <a:extLst>
              <a:ext uri="{FF2B5EF4-FFF2-40B4-BE49-F238E27FC236}">
                <a16:creationId xmlns:a16="http://schemas.microsoft.com/office/drawing/2014/main" id="{F465140A-164A-47EE-88B8-540DF535368B}"/>
              </a:ext>
            </a:extLst>
          </p:cNvPr>
          <p:cNvGraphicFramePr>
            <a:graphicFrameLocks noGrp="1"/>
          </p:cNvGraphicFramePr>
          <p:nvPr>
            <p:extLst>
              <p:ext uri="{D42A27DB-BD31-4B8C-83A1-F6EECF244321}">
                <p14:modId xmlns:p14="http://schemas.microsoft.com/office/powerpoint/2010/main" val="1809713940"/>
              </p:ext>
            </p:extLst>
          </p:nvPr>
        </p:nvGraphicFramePr>
        <p:xfrm>
          <a:off x="1242000" y="1775957"/>
          <a:ext cx="6660000" cy="28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56316665"/>
                    </a:ext>
                  </a:extLst>
                </a:gridCol>
                <a:gridCol w="4500000">
                  <a:extLst>
                    <a:ext uri="{9D8B030D-6E8A-4147-A177-3AD203B41FA5}">
                      <a16:colId xmlns:a16="http://schemas.microsoft.com/office/drawing/2014/main" val="3790440397"/>
                    </a:ext>
                  </a:extLst>
                </a:gridCol>
                <a:gridCol w="1080000">
                  <a:extLst>
                    <a:ext uri="{9D8B030D-6E8A-4147-A177-3AD203B41FA5}">
                      <a16:colId xmlns:a16="http://schemas.microsoft.com/office/drawing/2014/main" val="3219770537"/>
                    </a:ext>
                  </a:extLst>
                </a:gridCol>
              </a:tblGrid>
              <a:tr h="720000">
                <a:tc>
                  <a:txBody>
                    <a:bodyPr/>
                    <a:lstStyle/>
                    <a:p>
                      <a:pPr algn="ctr"/>
                      <a:r>
                        <a:rPr lang="en-GB" sz="2000" b="1" dirty="0">
                          <a:latin typeface="Century Gothic" panose="020B0502020202020204" pitchFamily="34" charset="0"/>
                        </a:rPr>
                        <a:t>Rick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036954"/>
                  </a:ext>
                </a:extLst>
              </a:tr>
              <a:tr h="720000">
                <a:tc>
                  <a:txBody>
                    <a:bodyPr/>
                    <a:lstStyle/>
                    <a:p>
                      <a:pPr algn="ctr"/>
                      <a:r>
                        <a:rPr lang="en-GB" sz="2000" b="1" dirty="0">
                          <a:latin typeface="Century Gothic" panose="020B0502020202020204" pitchFamily="34" charset="0"/>
                        </a:rPr>
                        <a:t>Tom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160840"/>
                  </a:ext>
                </a:extLst>
              </a:tr>
              <a:tr h="720000">
                <a:tc>
                  <a:txBody>
                    <a:bodyPr/>
                    <a:lstStyle/>
                    <a:p>
                      <a:pPr algn="ctr"/>
                      <a:r>
                        <a:rPr lang="en-GB" sz="2000" b="1" dirty="0">
                          <a:latin typeface="Century Gothic" panose="020B0502020202020204" pitchFamily="34" charset="0"/>
                        </a:rPr>
                        <a:t>Bella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02237"/>
                  </a:ext>
                </a:extLst>
              </a:tr>
              <a:tr h="720000">
                <a:tc>
                  <a:txBody>
                    <a:bodyPr/>
                    <a:lstStyle/>
                    <a:p>
                      <a:pPr algn="ctr"/>
                      <a:r>
                        <a:rPr lang="en-GB" sz="2000" b="1" dirty="0">
                          <a:latin typeface="Century Gothic" panose="020B0502020202020204" pitchFamily="34" charset="0"/>
                        </a:rPr>
                        <a:t>Freya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152002"/>
                  </a:ext>
                </a:extLst>
              </a:tr>
            </a:tbl>
          </a:graphicData>
        </a:graphic>
      </p:graphicFrame>
      <p:grpSp>
        <p:nvGrpSpPr>
          <p:cNvPr id="48" name="Group 47">
            <a:extLst>
              <a:ext uri="{FF2B5EF4-FFF2-40B4-BE49-F238E27FC236}">
                <a16:creationId xmlns:a16="http://schemas.microsoft.com/office/drawing/2014/main" id="{EBDB2957-2E1A-4F5A-A38F-111B146CC4EB}"/>
              </a:ext>
            </a:extLst>
          </p:cNvPr>
          <p:cNvGrpSpPr/>
          <p:nvPr/>
        </p:nvGrpSpPr>
        <p:grpSpPr>
          <a:xfrm>
            <a:off x="2886703" y="1301546"/>
            <a:ext cx="3947447" cy="474411"/>
            <a:chOff x="2980056" y="1395816"/>
            <a:chExt cx="3947447" cy="474411"/>
          </a:xfrm>
        </p:grpSpPr>
        <p:sp>
          <p:nvSpPr>
            <p:cNvPr id="54" name="TextBox 53">
              <a:extLst>
                <a:ext uri="{FF2B5EF4-FFF2-40B4-BE49-F238E27FC236}">
                  <a16:creationId xmlns:a16="http://schemas.microsoft.com/office/drawing/2014/main" id="{9210D539-2958-490A-BBC7-8979AA2960DA}"/>
                </a:ext>
              </a:extLst>
            </p:cNvPr>
            <p:cNvSpPr txBox="1"/>
            <p:nvPr/>
          </p:nvSpPr>
          <p:spPr>
            <a:xfrm>
              <a:off x="2980056" y="1395816"/>
              <a:ext cx="1771311" cy="461665"/>
            </a:xfrm>
            <a:prstGeom prst="rect">
              <a:avLst/>
            </a:prstGeom>
            <a:noFill/>
          </p:spPr>
          <p:txBody>
            <a:bodyPr wrap="square" rtlCol="0">
              <a:spAutoFit/>
            </a:bodyPr>
            <a:lstStyle/>
            <a:p>
              <a:r>
                <a:rPr lang="en-US" sz="2400" b="1" dirty="0">
                  <a:latin typeface="Century Gothic" panose="020B0502020202020204" pitchFamily="34" charset="0"/>
                </a:rPr>
                <a:t>= 10 points</a:t>
              </a:r>
              <a:endParaRPr lang="en-US" sz="3200" b="1" dirty="0">
                <a:latin typeface="Century Gothic" panose="020B0502020202020204" pitchFamily="34" charset="0"/>
              </a:endParaRPr>
            </a:p>
          </p:txBody>
        </p:sp>
        <p:sp>
          <p:nvSpPr>
            <p:cNvPr id="52" name="TextBox 51">
              <a:extLst>
                <a:ext uri="{FF2B5EF4-FFF2-40B4-BE49-F238E27FC236}">
                  <a16:creationId xmlns:a16="http://schemas.microsoft.com/office/drawing/2014/main" id="{C1AF7CB0-56E0-413D-B151-70B52EF104EE}"/>
                </a:ext>
              </a:extLst>
            </p:cNvPr>
            <p:cNvSpPr txBox="1"/>
            <p:nvPr/>
          </p:nvSpPr>
          <p:spPr>
            <a:xfrm>
              <a:off x="5156192" y="1408562"/>
              <a:ext cx="1771311" cy="461665"/>
            </a:xfrm>
            <a:prstGeom prst="rect">
              <a:avLst/>
            </a:prstGeom>
            <a:noFill/>
          </p:spPr>
          <p:txBody>
            <a:bodyPr wrap="square" rtlCol="0">
              <a:spAutoFit/>
            </a:bodyPr>
            <a:lstStyle/>
            <a:p>
              <a:r>
                <a:rPr lang="en-US" sz="2400" b="1" dirty="0">
                  <a:latin typeface="Century Gothic" panose="020B0502020202020204" pitchFamily="34" charset="0"/>
                </a:rPr>
                <a:t>= 1 point</a:t>
              </a:r>
              <a:endParaRPr lang="en-US" sz="3200" b="1" dirty="0">
                <a:latin typeface="Century Gothic" panose="020B0502020202020204" pitchFamily="34" charset="0"/>
              </a:endParaRPr>
            </a:p>
          </p:txBody>
        </p:sp>
      </p:grpSp>
    </p:spTree>
    <p:extLst>
      <p:ext uri="{BB962C8B-B14F-4D97-AF65-F5344CB8AC3E}">
        <p14:creationId xmlns:p14="http://schemas.microsoft.com/office/powerpoint/2010/main" val="36509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Count Objects to 100</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(2N2a) </a:t>
            </a:r>
            <a:r>
              <a:rPr lang="en-GB" sz="1200" b="1" dirty="0">
                <a:latin typeface="Century Gothic" panose="020B0502020202020204" pitchFamily="34" charset="0"/>
                <a:hlinkClick r:id="rId3"/>
              </a:rPr>
              <a:t>Read and write numbers to at least 100 in numerals and in words.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(2N3)</a:t>
            </a:r>
            <a:r>
              <a:rPr lang="en-GB" sz="1200" b="1" dirty="0">
                <a:solidFill>
                  <a:schemeClr val="tx1"/>
                </a:solidFill>
                <a:latin typeface="Century Gothic" panose="020B0502020202020204" pitchFamily="34" charset="0"/>
              </a:rPr>
              <a:t> </a:t>
            </a:r>
            <a:r>
              <a:rPr lang="en-GB" sz="1200" b="1" dirty="0">
                <a:latin typeface="Century Gothic" panose="020B0502020202020204" pitchFamily="34" charset="0"/>
                <a:hlinkClick r:id="rId4"/>
              </a:rPr>
              <a:t>Recognise the place value of each digit in a two digit number (tens, ones)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(2N4) </a:t>
            </a:r>
            <a:r>
              <a:rPr lang="en-GB" sz="1200" b="1" dirty="0">
                <a:latin typeface="Century Gothic" panose="020B0502020202020204" pitchFamily="34" charset="0"/>
                <a:hlinkClick r:id="rId5"/>
              </a:rPr>
              <a:t>Identify, represent and estimate numbers using different representations including the number line. </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56B6DFBE-A05B-4B81-A812-4A3B9080E03A}"/>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A93A2024-83F6-4247-94CA-9A6177F2DE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8D7DA78-382D-4CC4-83E2-7007DF2D581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5" name="Group 144">
            <a:extLst>
              <a:ext uri="{FF2B5EF4-FFF2-40B4-BE49-F238E27FC236}">
                <a16:creationId xmlns:a16="http://schemas.microsoft.com/office/drawing/2014/main" id="{A8BE688F-7FD9-4431-A18D-EE5C2D56AF73}"/>
              </a:ext>
            </a:extLst>
          </p:cNvPr>
          <p:cNvGrpSpPr/>
          <p:nvPr/>
        </p:nvGrpSpPr>
        <p:grpSpPr>
          <a:xfrm>
            <a:off x="27814" y="6454317"/>
            <a:ext cx="1231337" cy="403587"/>
            <a:chOff x="27814" y="6454317"/>
            <a:chExt cx="1231337" cy="403587"/>
          </a:xfrm>
        </p:grpSpPr>
        <p:pic>
          <p:nvPicPr>
            <p:cNvPr id="146" name="Picture 145" descr="A close up of a sign&#10;&#10;Description generated with high confidence">
              <a:extLst>
                <a:ext uri="{FF2B5EF4-FFF2-40B4-BE49-F238E27FC236}">
                  <a16:creationId xmlns:a16="http://schemas.microsoft.com/office/drawing/2014/main" id="{A03C7D1D-76FC-412B-8C1B-8E6C8FDD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7" name="TextBox 8">
              <a:extLst>
                <a:ext uri="{FF2B5EF4-FFF2-40B4-BE49-F238E27FC236}">
                  <a16:creationId xmlns:a16="http://schemas.microsoft.com/office/drawing/2014/main" id="{E0DE9F48-AC02-425D-BF93-1A36F993A2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043AC7A-669C-4AED-BB8E-59BF21C7DF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46" name="Rectangle 45">
            <a:extLst>
              <a:ext uri="{FF2B5EF4-FFF2-40B4-BE49-F238E27FC236}">
                <a16:creationId xmlns:a16="http://schemas.microsoft.com/office/drawing/2014/main" id="{6E22E9FF-83A9-40D3-99F6-DF946E22B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Johnny and his friends are practising their basketball skills.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the errors in the pictogram.</a:t>
            </a:r>
          </a:p>
          <a:p>
            <a:r>
              <a:rPr lang="en-GB" sz="2000" b="1" dirty="0">
                <a:solidFill>
                  <a:schemeClr val="tx1"/>
                </a:solidFill>
                <a:latin typeface="Century Gothic" panose="020B0502020202020204" pitchFamily="34" charset="0"/>
              </a:rPr>
              <a:t>Tom’s number is incorrect because…</a:t>
            </a:r>
          </a:p>
          <a:p>
            <a:endParaRPr lang="en-GB" sz="2000" b="1" dirty="0">
              <a:solidFill>
                <a:schemeClr val="tx1"/>
              </a:solidFill>
              <a:latin typeface="Century Gothic" panose="020B0502020202020204" pitchFamily="34" charset="0"/>
            </a:endParaRPr>
          </a:p>
        </p:txBody>
      </p:sp>
      <p:graphicFrame>
        <p:nvGraphicFramePr>
          <p:cNvPr id="47" name="Table 46">
            <a:extLst>
              <a:ext uri="{FF2B5EF4-FFF2-40B4-BE49-F238E27FC236}">
                <a16:creationId xmlns:a16="http://schemas.microsoft.com/office/drawing/2014/main" id="{F465140A-164A-47EE-88B8-540DF535368B}"/>
              </a:ext>
            </a:extLst>
          </p:cNvPr>
          <p:cNvGraphicFramePr>
            <a:graphicFrameLocks noGrp="1"/>
          </p:cNvGraphicFramePr>
          <p:nvPr/>
        </p:nvGraphicFramePr>
        <p:xfrm>
          <a:off x="1242000" y="1775957"/>
          <a:ext cx="6660000" cy="28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56316665"/>
                    </a:ext>
                  </a:extLst>
                </a:gridCol>
                <a:gridCol w="4500000">
                  <a:extLst>
                    <a:ext uri="{9D8B030D-6E8A-4147-A177-3AD203B41FA5}">
                      <a16:colId xmlns:a16="http://schemas.microsoft.com/office/drawing/2014/main" val="3790440397"/>
                    </a:ext>
                  </a:extLst>
                </a:gridCol>
                <a:gridCol w="1080000">
                  <a:extLst>
                    <a:ext uri="{9D8B030D-6E8A-4147-A177-3AD203B41FA5}">
                      <a16:colId xmlns:a16="http://schemas.microsoft.com/office/drawing/2014/main" val="3219770537"/>
                    </a:ext>
                  </a:extLst>
                </a:gridCol>
              </a:tblGrid>
              <a:tr h="720000">
                <a:tc>
                  <a:txBody>
                    <a:bodyPr/>
                    <a:lstStyle/>
                    <a:p>
                      <a:pPr algn="ctr"/>
                      <a:r>
                        <a:rPr lang="en-GB" sz="2000" b="1" dirty="0">
                          <a:latin typeface="Century Gothic" panose="020B0502020202020204" pitchFamily="34" charset="0"/>
                        </a:rPr>
                        <a:t>Rick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036954"/>
                  </a:ext>
                </a:extLst>
              </a:tr>
              <a:tr h="720000">
                <a:tc>
                  <a:txBody>
                    <a:bodyPr/>
                    <a:lstStyle/>
                    <a:p>
                      <a:pPr algn="ctr"/>
                      <a:r>
                        <a:rPr lang="en-GB" sz="2000" b="1" dirty="0">
                          <a:latin typeface="Century Gothic" panose="020B0502020202020204" pitchFamily="34" charset="0"/>
                        </a:rPr>
                        <a:t>Tom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160840"/>
                  </a:ext>
                </a:extLst>
              </a:tr>
              <a:tr h="720000">
                <a:tc>
                  <a:txBody>
                    <a:bodyPr/>
                    <a:lstStyle/>
                    <a:p>
                      <a:pPr algn="ctr"/>
                      <a:r>
                        <a:rPr lang="en-GB" sz="2000" b="1" dirty="0">
                          <a:latin typeface="Century Gothic" panose="020B0502020202020204" pitchFamily="34" charset="0"/>
                        </a:rPr>
                        <a:t>Bella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02237"/>
                  </a:ext>
                </a:extLst>
              </a:tr>
              <a:tr h="720000">
                <a:tc>
                  <a:txBody>
                    <a:bodyPr/>
                    <a:lstStyle/>
                    <a:p>
                      <a:pPr algn="ctr"/>
                      <a:r>
                        <a:rPr lang="en-GB" sz="2000" b="1" dirty="0">
                          <a:latin typeface="Century Gothic" panose="020B0502020202020204" pitchFamily="34" charset="0"/>
                        </a:rPr>
                        <a:t>Freya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152002"/>
                  </a:ext>
                </a:extLst>
              </a:tr>
            </a:tbl>
          </a:graphicData>
        </a:graphic>
      </p:graphicFrame>
      <p:grpSp>
        <p:nvGrpSpPr>
          <p:cNvPr id="48" name="Group 47">
            <a:extLst>
              <a:ext uri="{FF2B5EF4-FFF2-40B4-BE49-F238E27FC236}">
                <a16:creationId xmlns:a16="http://schemas.microsoft.com/office/drawing/2014/main" id="{EBDB2957-2E1A-4F5A-A38F-111B146CC4EB}"/>
              </a:ext>
            </a:extLst>
          </p:cNvPr>
          <p:cNvGrpSpPr/>
          <p:nvPr/>
        </p:nvGrpSpPr>
        <p:grpSpPr>
          <a:xfrm>
            <a:off x="2886703" y="1301546"/>
            <a:ext cx="3947447" cy="474411"/>
            <a:chOff x="2980056" y="1395816"/>
            <a:chExt cx="3947447" cy="474411"/>
          </a:xfrm>
        </p:grpSpPr>
        <p:sp>
          <p:nvSpPr>
            <p:cNvPr id="54" name="TextBox 53">
              <a:extLst>
                <a:ext uri="{FF2B5EF4-FFF2-40B4-BE49-F238E27FC236}">
                  <a16:creationId xmlns:a16="http://schemas.microsoft.com/office/drawing/2014/main" id="{9210D539-2958-490A-BBC7-8979AA2960DA}"/>
                </a:ext>
              </a:extLst>
            </p:cNvPr>
            <p:cNvSpPr txBox="1"/>
            <p:nvPr/>
          </p:nvSpPr>
          <p:spPr>
            <a:xfrm>
              <a:off x="2980056" y="1395816"/>
              <a:ext cx="1771311" cy="461665"/>
            </a:xfrm>
            <a:prstGeom prst="rect">
              <a:avLst/>
            </a:prstGeom>
            <a:noFill/>
          </p:spPr>
          <p:txBody>
            <a:bodyPr wrap="square" rtlCol="0">
              <a:spAutoFit/>
            </a:bodyPr>
            <a:lstStyle/>
            <a:p>
              <a:r>
                <a:rPr lang="en-US" sz="2400" b="1" dirty="0">
                  <a:latin typeface="Century Gothic" panose="020B0502020202020204" pitchFamily="34" charset="0"/>
                </a:rPr>
                <a:t>= 10 points</a:t>
              </a:r>
              <a:endParaRPr lang="en-US" sz="3200" b="1" dirty="0">
                <a:latin typeface="Century Gothic" panose="020B0502020202020204" pitchFamily="34" charset="0"/>
              </a:endParaRPr>
            </a:p>
          </p:txBody>
        </p:sp>
        <p:sp>
          <p:nvSpPr>
            <p:cNvPr id="52" name="TextBox 51">
              <a:extLst>
                <a:ext uri="{FF2B5EF4-FFF2-40B4-BE49-F238E27FC236}">
                  <a16:creationId xmlns:a16="http://schemas.microsoft.com/office/drawing/2014/main" id="{C1AF7CB0-56E0-413D-B151-70B52EF104EE}"/>
                </a:ext>
              </a:extLst>
            </p:cNvPr>
            <p:cNvSpPr txBox="1"/>
            <p:nvPr/>
          </p:nvSpPr>
          <p:spPr>
            <a:xfrm>
              <a:off x="5156192" y="1408562"/>
              <a:ext cx="1771311" cy="461665"/>
            </a:xfrm>
            <a:prstGeom prst="rect">
              <a:avLst/>
            </a:prstGeom>
            <a:noFill/>
          </p:spPr>
          <p:txBody>
            <a:bodyPr wrap="square" rtlCol="0">
              <a:spAutoFit/>
            </a:bodyPr>
            <a:lstStyle/>
            <a:p>
              <a:r>
                <a:rPr lang="en-US" sz="2400" b="1" dirty="0">
                  <a:latin typeface="Century Gothic" panose="020B0502020202020204" pitchFamily="34" charset="0"/>
                </a:rPr>
                <a:t>= 1 point</a:t>
              </a:r>
              <a:endParaRPr lang="en-US" sz="3200" b="1" dirty="0">
                <a:latin typeface="Century Gothic" panose="020B0502020202020204" pitchFamily="34" charset="0"/>
              </a:endParaRPr>
            </a:p>
          </p:txBody>
        </p:sp>
      </p:grpSp>
    </p:spTree>
    <p:extLst>
      <p:ext uri="{BB962C8B-B14F-4D97-AF65-F5344CB8AC3E}">
        <p14:creationId xmlns:p14="http://schemas.microsoft.com/office/powerpoint/2010/main" val="368833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5" name="Group 144">
            <a:extLst>
              <a:ext uri="{FF2B5EF4-FFF2-40B4-BE49-F238E27FC236}">
                <a16:creationId xmlns:a16="http://schemas.microsoft.com/office/drawing/2014/main" id="{A8BE688F-7FD9-4431-A18D-EE5C2D56AF73}"/>
              </a:ext>
            </a:extLst>
          </p:cNvPr>
          <p:cNvGrpSpPr/>
          <p:nvPr/>
        </p:nvGrpSpPr>
        <p:grpSpPr>
          <a:xfrm>
            <a:off x="27814" y="6454317"/>
            <a:ext cx="1231337" cy="403587"/>
            <a:chOff x="27814" y="6454317"/>
            <a:chExt cx="1231337" cy="403587"/>
          </a:xfrm>
        </p:grpSpPr>
        <p:pic>
          <p:nvPicPr>
            <p:cNvPr id="146" name="Picture 145" descr="A close up of a sign&#10;&#10;Description generated with high confidence">
              <a:extLst>
                <a:ext uri="{FF2B5EF4-FFF2-40B4-BE49-F238E27FC236}">
                  <a16:creationId xmlns:a16="http://schemas.microsoft.com/office/drawing/2014/main" id="{A03C7D1D-76FC-412B-8C1B-8E6C8FDD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7" name="TextBox 8">
              <a:extLst>
                <a:ext uri="{FF2B5EF4-FFF2-40B4-BE49-F238E27FC236}">
                  <a16:creationId xmlns:a16="http://schemas.microsoft.com/office/drawing/2014/main" id="{E0DE9F48-AC02-425D-BF93-1A36F993A2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043AC7A-669C-4AED-BB8E-59BF21C7DF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46" name="Rectangle 45">
            <a:extLst>
              <a:ext uri="{FF2B5EF4-FFF2-40B4-BE49-F238E27FC236}">
                <a16:creationId xmlns:a16="http://schemas.microsoft.com/office/drawing/2014/main" id="{6E22E9FF-83A9-40D3-99F6-DF946E22B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Johnny and his friends are practising their basketball skills.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the errors in the pictogram.</a:t>
            </a:r>
          </a:p>
          <a:p>
            <a:r>
              <a:rPr lang="en-GB" sz="2000" b="1" dirty="0">
                <a:solidFill>
                  <a:srgbClr val="FF0000"/>
                </a:solidFill>
                <a:latin typeface="Century Gothic" panose="020B0502020202020204" pitchFamily="34" charset="0"/>
              </a:rPr>
              <a:t>Tom’s number is incorrect because the pictogram shows 2 tens and 3 ones which makes 23, not 32. The number for Bella is also incorrect as the pictogram shows 1 ten and 7 ones which makes 17, not 70.</a:t>
            </a:r>
          </a:p>
          <a:p>
            <a:endParaRPr lang="en-GB" sz="2000" b="1" dirty="0">
              <a:solidFill>
                <a:schemeClr val="tx1"/>
              </a:solidFill>
              <a:latin typeface="Century Gothic" panose="020B0502020202020204" pitchFamily="34" charset="0"/>
            </a:endParaRPr>
          </a:p>
        </p:txBody>
      </p:sp>
      <p:graphicFrame>
        <p:nvGraphicFramePr>
          <p:cNvPr id="47" name="Table 46">
            <a:extLst>
              <a:ext uri="{FF2B5EF4-FFF2-40B4-BE49-F238E27FC236}">
                <a16:creationId xmlns:a16="http://schemas.microsoft.com/office/drawing/2014/main" id="{F465140A-164A-47EE-88B8-540DF535368B}"/>
              </a:ext>
            </a:extLst>
          </p:cNvPr>
          <p:cNvGraphicFramePr>
            <a:graphicFrameLocks noGrp="1"/>
          </p:cNvGraphicFramePr>
          <p:nvPr/>
        </p:nvGraphicFramePr>
        <p:xfrm>
          <a:off x="1242000" y="1775957"/>
          <a:ext cx="6660000" cy="28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56316665"/>
                    </a:ext>
                  </a:extLst>
                </a:gridCol>
                <a:gridCol w="4500000">
                  <a:extLst>
                    <a:ext uri="{9D8B030D-6E8A-4147-A177-3AD203B41FA5}">
                      <a16:colId xmlns:a16="http://schemas.microsoft.com/office/drawing/2014/main" val="3790440397"/>
                    </a:ext>
                  </a:extLst>
                </a:gridCol>
                <a:gridCol w="1080000">
                  <a:extLst>
                    <a:ext uri="{9D8B030D-6E8A-4147-A177-3AD203B41FA5}">
                      <a16:colId xmlns:a16="http://schemas.microsoft.com/office/drawing/2014/main" val="3219770537"/>
                    </a:ext>
                  </a:extLst>
                </a:gridCol>
              </a:tblGrid>
              <a:tr h="720000">
                <a:tc>
                  <a:txBody>
                    <a:bodyPr/>
                    <a:lstStyle/>
                    <a:p>
                      <a:pPr algn="ctr"/>
                      <a:r>
                        <a:rPr lang="en-GB" sz="2000" b="1" dirty="0">
                          <a:latin typeface="Century Gothic" panose="020B0502020202020204" pitchFamily="34" charset="0"/>
                        </a:rPr>
                        <a:t>Rick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036954"/>
                  </a:ext>
                </a:extLst>
              </a:tr>
              <a:tr h="720000">
                <a:tc>
                  <a:txBody>
                    <a:bodyPr/>
                    <a:lstStyle/>
                    <a:p>
                      <a:pPr algn="ctr"/>
                      <a:r>
                        <a:rPr lang="en-GB" sz="2000" b="1" dirty="0">
                          <a:latin typeface="Century Gothic" panose="020B0502020202020204" pitchFamily="34" charset="0"/>
                        </a:rPr>
                        <a:t>Tom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160840"/>
                  </a:ext>
                </a:extLst>
              </a:tr>
              <a:tr h="720000">
                <a:tc>
                  <a:txBody>
                    <a:bodyPr/>
                    <a:lstStyle/>
                    <a:p>
                      <a:pPr algn="ctr"/>
                      <a:r>
                        <a:rPr lang="en-GB" sz="2000" b="1" dirty="0">
                          <a:latin typeface="Century Gothic" panose="020B0502020202020204" pitchFamily="34" charset="0"/>
                        </a:rPr>
                        <a:t>Bella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02237"/>
                  </a:ext>
                </a:extLst>
              </a:tr>
              <a:tr h="720000">
                <a:tc>
                  <a:txBody>
                    <a:bodyPr/>
                    <a:lstStyle/>
                    <a:p>
                      <a:pPr algn="ctr"/>
                      <a:r>
                        <a:rPr lang="en-GB" sz="2000" b="1" dirty="0">
                          <a:latin typeface="Century Gothic" panose="020B0502020202020204" pitchFamily="34" charset="0"/>
                        </a:rPr>
                        <a:t>Freya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152002"/>
                  </a:ext>
                </a:extLst>
              </a:tr>
            </a:tbl>
          </a:graphicData>
        </a:graphic>
      </p:graphicFrame>
      <p:grpSp>
        <p:nvGrpSpPr>
          <p:cNvPr id="48" name="Group 47">
            <a:extLst>
              <a:ext uri="{FF2B5EF4-FFF2-40B4-BE49-F238E27FC236}">
                <a16:creationId xmlns:a16="http://schemas.microsoft.com/office/drawing/2014/main" id="{EBDB2957-2E1A-4F5A-A38F-111B146CC4EB}"/>
              </a:ext>
            </a:extLst>
          </p:cNvPr>
          <p:cNvGrpSpPr/>
          <p:nvPr/>
        </p:nvGrpSpPr>
        <p:grpSpPr>
          <a:xfrm>
            <a:off x="2886703" y="1301546"/>
            <a:ext cx="3947447" cy="474411"/>
            <a:chOff x="2980056" y="1395816"/>
            <a:chExt cx="3947447" cy="474411"/>
          </a:xfrm>
        </p:grpSpPr>
        <p:sp>
          <p:nvSpPr>
            <p:cNvPr id="54" name="TextBox 53">
              <a:extLst>
                <a:ext uri="{FF2B5EF4-FFF2-40B4-BE49-F238E27FC236}">
                  <a16:creationId xmlns:a16="http://schemas.microsoft.com/office/drawing/2014/main" id="{9210D539-2958-490A-BBC7-8979AA2960DA}"/>
                </a:ext>
              </a:extLst>
            </p:cNvPr>
            <p:cNvSpPr txBox="1"/>
            <p:nvPr/>
          </p:nvSpPr>
          <p:spPr>
            <a:xfrm>
              <a:off x="2980056" y="1395816"/>
              <a:ext cx="1771311" cy="461665"/>
            </a:xfrm>
            <a:prstGeom prst="rect">
              <a:avLst/>
            </a:prstGeom>
            <a:noFill/>
          </p:spPr>
          <p:txBody>
            <a:bodyPr wrap="square" rtlCol="0">
              <a:spAutoFit/>
            </a:bodyPr>
            <a:lstStyle/>
            <a:p>
              <a:r>
                <a:rPr lang="en-US" sz="2400" b="1" dirty="0">
                  <a:latin typeface="Century Gothic" panose="020B0502020202020204" pitchFamily="34" charset="0"/>
                </a:rPr>
                <a:t>= 10 points</a:t>
              </a:r>
              <a:endParaRPr lang="en-US" sz="3200" b="1" dirty="0">
                <a:latin typeface="Century Gothic" panose="020B0502020202020204" pitchFamily="34" charset="0"/>
              </a:endParaRPr>
            </a:p>
          </p:txBody>
        </p:sp>
        <p:sp>
          <p:nvSpPr>
            <p:cNvPr id="52" name="TextBox 51">
              <a:extLst>
                <a:ext uri="{FF2B5EF4-FFF2-40B4-BE49-F238E27FC236}">
                  <a16:creationId xmlns:a16="http://schemas.microsoft.com/office/drawing/2014/main" id="{C1AF7CB0-56E0-413D-B151-70B52EF104EE}"/>
                </a:ext>
              </a:extLst>
            </p:cNvPr>
            <p:cNvSpPr txBox="1"/>
            <p:nvPr/>
          </p:nvSpPr>
          <p:spPr>
            <a:xfrm>
              <a:off x="5156192" y="1408562"/>
              <a:ext cx="1771311" cy="461665"/>
            </a:xfrm>
            <a:prstGeom prst="rect">
              <a:avLst/>
            </a:prstGeom>
            <a:noFill/>
          </p:spPr>
          <p:txBody>
            <a:bodyPr wrap="square" rtlCol="0">
              <a:spAutoFit/>
            </a:bodyPr>
            <a:lstStyle/>
            <a:p>
              <a:r>
                <a:rPr lang="en-US" sz="2400" b="1" dirty="0">
                  <a:latin typeface="Century Gothic" panose="020B0502020202020204" pitchFamily="34" charset="0"/>
                </a:rPr>
                <a:t>= 1 point</a:t>
              </a:r>
              <a:endParaRPr lang="en-US" sz="3200" b="1" dirty="0">
                <a:latin typeface="Century Gothic" panose="020B0502020202020204" pitchFamily="34" charset="0"/>
              </a:endParaRPr>
            </a:p>
          </p:txBody>
        </p:sp>
      </p:grpSp>
    </p:spTree>
    <p:extLst>
      <p:ext uri="{BB962C8B-B14F-4D97-AF65-F5344CB8AC3E}">
        <p14:creationId xmlns:p14="http://schemas.microsoft.com/office/powerpoint/2010/main" val="194537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lvl="0" algn="ctr"/>
            <a:r>
              <a:rPr lang="en-GB" sz="1600" b="1" u="sng" dirty="0">
                <a:solidFill>
                  <a:srgbClr val="E7E6E6">
                    <a:lumMod val="50000"/>
                  </a:srgbClr>
                </a:solidFill>
                <a:latin typeface="Century Gothic" panose="020B0502020202020204" pitchFamily="34" charset="0"/>
              </a:rPr>
              <a:t>Year 2 – Autumn Block 1 – Place Value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a:t>
            </a:r>
          </a:p>
          <a:p>
            <a:pPr lvl="0" algn="ctr"/>
            <a:r>
              <a:rPr lang="en-GB" sz="4800" b="1" dirty="0">
                <a:solidFill>
                  <a:schemeClr val="bg2">
                    <a:lumMod val="25000"/>
                  </a:schemeClr>
                </a:solidFill>
                <a:latin typeface="Century Gothic" panose="020B0502020202020204" pitchFamily="34" charset="0"/>
              </a:rPr>
              <a:t>Count Objects to 100</a:t>
            </a:r>
          </a:p>
          <a:p>
            <a:pPr lvl="0" fontAlgn="base">
              <a:defRPr/>
            </a:pP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BD030CF-0CD5-4332-A46A-C99DC73055C7}"/>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094E910-36D8-4103-8C06-412DD6836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18F6BC8-6E41-45E5-BC5C-C253544AD8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missing numbers in each row.</a:t>
            </a:r>
          </a:p>
          <a:p>
            <a:pPr algn="ctr"/>
            <a:endParaRPr lang="en-GB" sz="2000" b="1" dirty="0">
              <a:solidFill>
                <a:schemeClr val="tx1"/>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FCE1A810-306E-4A7D-9401-5F45B331A676}"/>
              </a:ext>
            </a:extLst>
          </p:cNvPr>
          <p:cNvGraphicFramePr>
            <a:graphicFrameLocks noGrp="1"/>
          </p:cNvGraphicFramePr>
          <p:nvPr>
            <p:extLst>
              <p:ext uri="{D42A27DB-BD31-4B8C-83A1-F6EECF244321}">
                <p14:modId xmlns:p14="http://schemas.microsoft.com/office/powerpoint/2010/main" val="3850549758"/>
              </p:ext>
            </p:extLst>
          </p:nvPr>
        </p:nvGraphicFramePr>
        <p:xfrm>
          <a:off x="881270" y="1458132"/>
          <a:ext cx="7381460" cy="4449565"/>
        </p:xfrm>
        <a:graphic>
          <a:graphicData uri="http://schemas.openxmlformats.org/drawingml/2006/table">
            <a:tbl>
              <a:tblPr firstRow="1" bandRow="1">
                <a:tableStyleId>{5940675A-B579-460E-94D1-54222C63F5DA}</a:tableStyleId>
              </a:tblPr>
              <a:tblGrid>
                <a:gridCol w="738146">
                  <a:extLst>
                    <a:ext uri="{9D8B030D-6E8A-4147-A177-3AD203B41FA5}">
                      <a16:colId xmlns:a16="http://schemas.microsoft.com/office/drawing/2014/main" val="1397304233"/>
                    </a:ext>
                  </a:extLst>
                </a:gridCol>
                <a:gridCol w="738146">
                  <a:extLst>
                    <a:ext uri="{9D8B030D-6E8A-4147-A177-3AD203B41FA5}">
                      <a16:colId xmlns:a16="http://schemas.microsoft.com/office/drawing/2014/main" val="1295456494"/>
                    </a:ext>
                  </a:extLst>
                </a:gridCol>
                <a:gridCol w="738146">
                  <a:extLst>
                    <a:ext uri="{9D8B030D-6E8A-4147-A177-3AD203B41FA5}">
                      <a16:colId xmlns:a16="http://schemas.microsoft.com/office/drawing/2014/main" val="446606660"/>
                    </a:ext>
                  </a:extLst>
                </a:gridCol>
                <a:gridCol w="738146">
                  <a:extLst>
                    <a:ext uri="{9D8B030D-6E8A-4147-A177-3AD203B41FA5}">
                      <a16:colId xmlns:a16="http://schemas.microsoft.com/office/drawing/2014/main" val="4103660993"/>
                    </a:ext>
                  </a:extLst>
                </a:gridCol>
                <a:gridCol w="738146">
                  <a:extLst>
                    <a:ext uri="{9D8B030D-6E8A-4147-A177-3AD203B41FA5}">
                      <a16:colId xmlns:a16="http://schemas.microsoft.com/office/drawing/2014/main" val="3153046970"/>
                    </a:ext>
                  </a:extLst>
                </a:gridCol>
                <a:gridCol w="738146">
                  <a:extLst>
                    <a:ext uri="{9D8B030D-6E8A-4147-A177-3AD203B41FA5}">
                      <a16:colId xmlns:a16="http://schemas.microsoft.com/office/drawing/2014/main" val="3050117193"/>
                    </a:ext>
                  </a:extLst>
                </a:gridCol>
                <a:gridCol w="738146">
                  <a:extLst>
                    <a:ext uri="{9D8B030D-6E8A-4147-A177-3AD203B41FA5}">
                      <a16:colId xmlns:a16="http://schemas.microsoft.com/office/drawing/2014/main" val="1562658044"/>
                    </a:ext>
                  </a:extLst>
                </a:gridCol>
                <a:gridCol w="738146">
                  <a:extLst>
                    <a:ext uri="{9D8B030D-6E8A-4147-A177-3AD203B41FA5}">
                      <a16:colId xmlns:a16="http://schemas.microsoft.com/office/drawing/2014/main" val="3302298499"/>
                    </a:ext>
                  </a:extLst>
                </a:gridCol>
                <a:gridCol w="738146">
                  <a:extLst>
                    <a:ext uri="{9D8B030D-6E8A-4147-A177-3AD203B41FA5}">
                      <a16:colId xmlns:a16="http://schemas.microsoft.com/office/drawing/2014/main" val="1711036738"/>
                    </a:ext>
                  </a:extLst>
                </a:gridCol>
                <a:gridCol w="738146">
                  <a:extLst>
                    <a:ext uri="{9D8B030D-6E8A-4147-A177-3AD203B41FA5}">
                      <a16:colId xmlns:a16="http://schemas.microsoft.com/office/drawing/2014/main" val="233958089"/>
                    </a:ext>
                  </a:extLst>
                </a:gridCol>
              </a:tblGrid>
              <a:tr h="524153">
                <a:tc>
                  <a:txBody>
                    <a:bodyPr/>
                    <a:lstStyle/>
                    <a:p>
                      <a:pPr algn="ctr"/>
                      <a:r>
                        <a:rPr lang="en-GB" sz="1800" b="1" dirty="0">
                          <a:solidFill>
                            <a:schemeClr val="tx1"/>
                          </a:solidFill>
                          <a:latin typeface="Century Gothic" panose="020B0502020202020204" pitchFamily="34" charset="0"/>
                        </a:rPr>
                        <a:t>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721034966"/>
                  </a:ext>
                </a:extLst>
              </a:tr>
              <a:tr h="457200">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70709982"/>
                  </a:ext>
                </a:extLst>
              </a:tr>
              <a:tr h="524153">
                <a:tc gridSpan="2">
                  <a:txBody>
                    <a:bodyPr/>
                    <a:lstStyle/>
                    <a:p>
                      <a:pPr algn="ctr"/>
                      <a:r>
                        <a:rPr lang="en-GB" sz="1800" b="1" dirty="0">
                          <a:solidFill>
                            <a:schemeClr val="tx1"/>
                          </a:solidFill>
                          <a:latin typeface="Century Gothic" panose="020B0502020202020204" pitchFamily="34" charset="0"/>
                        </a:rPr>
                        <a:t>eleven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chemeClr val="tx1"/>
                          </a:solidFill>
                          <a:latin typeface="Century Gothic" panose="020B0502020202020204" pitchFamily="34" charset="0"/>
                        </a:rPr>
                        <a:t>twelve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chemeClr val="tx1"/>
                          </a:solidFill>
                          <a:latin typeface="Century Gothic" panose="020B0502020202020204" pitchFamily="34" charset="0"/>
                        </a:rPr>
                        <a:t>fourteen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extLst>
                  <a:ext uri="{0D108BD9-81ED-4DB2-BD59-A6C34878D82A}">
                    <a16:rowId xmlns:a16="http://schemas.microsoft.com/office/drawing/2014/main" val="2896102270"/>
                  </a:ext>
                </a:extLst>
              </a:tr>
              <a:tr h="457200">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733961739"/>
                  </a:ext>
                </a:extLst>
              </a:tr>
              <a:tr h="524153">
                <a:tc>
                  <a:txBody>
                    <a:bodyPr/>
                    <a:lstStyle/>
                    <a:p>
                      <a:pPr algn="ctr"/>
                      <a:r>
                        <a:rPr lang="en-GB" sz="1800" b="1" dirty="0">
                          <a:solidFill>
                            <a:schemeClr val="tx1"/>
                          </a:solidFill>
                          <a:latin typeface="Century Gothic" panose="020B0502020202020204" pitchFamily="34" charset="0"/>
                        </a:rPr>
                        <a:t>21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25</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27</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30</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3692691901"/>
                  </a:ext>
                </a:extLst>
              </a:tr>
              <a:tr h="457200">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718078497"/>
                  </a:ext>
                </a:extLst>
              </a:tr>
              <a:tr h="524153">
                <a:tc gridSpan="2">
                  <a:txBody>
                    <a:bodyPr/>
                    <a:lstStyle/>
                    <a:p>
                      <a:pPr algn="ctr"/>
                      <a:r>
                        <a:rPr lang="en-GB" sz="1800" b="1" dirty="0">
                          <a:solidFill>
                            <a:schemeClr val="tx1"/>
                          </a:solidFill>
                          <a:latin typeface="Century Gothic" panose="020B0502020202020204" pitchFamily="34" charset="0"/>
                        </a:rPr>
                        <a:t>thirty-one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thirty-two</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thirty-five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70569852"/>
                  </a:ext>
                </a:extLst>
              </a:tr>
              <a:tr h="457200">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062369586"/>
                  </a:ext>
                </a:extLst>
              </a:tr>
              <a:tr h="524153">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43</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48</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890239141"/>
                  </a:ext>
                </a:extLst>
              </a:tr>
            </a:tbl>
          </a:graphicData>
        </a:graphic>
      </p:graphicFrame>
      <p:grpSp>
        <p:nvGrpSpPr>
          <p:cNvPr id="9" name="Group 8">
            <a:extLst>
              <a:ext uri="{FF2B5EF4-FFF2-40B4-BE49-F238E27FC236}">
                <a16:creationId xmlns:a16="http://schemas.microsoft.com/office/drawing/2014/main" id="{47E795EA-BA36-4D47-830F-4C7595429C1E}"/>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5053125E-F302-4FA0-92E2-DD027EF7B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B0D6D11-CDAD-465D-8282-243571B2CBE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missing numbers in each row.</a:t>
            </a: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FCE1A810-306E-4A7D-9401-5F45B331A676}"/>
              </a:ext>
            </a:extLst>
          </p:cNvPr>
          <p:cNvGraphicFramePr>
            <a:graphicFrameLocks noGrp="1"/>
          </p:cNvGraphicFramePr>
          <p:nvPr>
            <p:extLst>
              <p:ext uri="{D42A27DB-BD31-4B8C-83A1-F6EECF244321}">
                <p14:modId xmlns:p14="http://schemas.microsoft.com/office/powerpoint/2010/main" val="2360183423"/>
              </p:ext>
            </p:extLst>
          </p:nvPr>
        </p:nvGraphicFramePr>
        <p:xfrm>
          <a:off x="881270" y="1458132"/>
          <a:ext cx="7381460" cy="4449565"/>
        </p:xfrm>
        <a:graphic>
          <a:graphicData uri="http://schemas.openxmlformats.org/drawingml/2006/table">
            <a:tbl>
              <a:tblPr firstRow="1" bandRow="1">
                <a:tableStyleId>{5940675A-B579-460E-94D1-54222C63F5DA}</a:tableStyleId>
              </a:tblPr>
              <a:tblGrid>
                <a:gridCol w="738146">
                  <a:extLst>
                    <a:ext uri="{9D8B030D-6E8A-4147-A177-3AD203B41FA5}">
                      <a16:colId xmlns:a16="http://schemas.microsoft.com/office/drawing/2014/main" val="1397304233"/>
                    </a:ext>
                  </a:extLst>
                </a:gridCol>
                <a:gridCol w="738146">
                  <a:extLst>
                    <a:ext uri="{9D8B030D-6E8A-4147-A177-3AD203B41FA5}">
                      <a16:colId xmlns:a16="http://schemas.microsoft.com/office/drawing/2014/main" val="1295456494"/>
                    </a:ext>
                  </a:extLst>
                </a:gridCol>
                <a:gridCol w="738146">
                  <a:extLst>
                    <a:ext uri="{9D8B030D-6E8A-4147-A177-3AD203B41FA5}">
                      <a16:colId xmlns:a16="http://schemas.microsoft.com/office/drawing/2014/main" val="446606660"/>
                    </a:ext>
                  </a:extLst>
                </a:gridCol>
                <a:gridCol w="738146">
                  <a:extLst>
                    <a:ext uri="{9D8B030D-6E8A-4147-A177-3AD203B41FA5}">
                      <a16:colId xmlns:a16="http://schemas.microsoft.com/office/drawing/2014/main" val="4103660993"/>
                    </a:ext>
                  </a:extLst>
                </a:gridCol>
                <a:gridCol w="738146">
                  <a:extLst>
                    <a:ext uri="{9D8B030D-6E8A-4147-A177-3AD203B41FA5}">
                      <a16:colId xmlns:a16="http://schemas.microsoft.com/office/drawing/2014/main" val="3153046970"/>
                    </a:ext>
                  </a:extLst>
                </a:gridCol>
                <a:gridCol w="738146">
                  <a:extLst>
                    <a:ext uri="{9D8B030D-6E8A-4147-A177-3AD203B41FA5}">
                      <a16:colId xmlns:a16="http://schemas.microsoft.com/office/drawing/2014/main" val="3050117193"/>
                    </a:ext>
                  </a:extLst>
                </a:gridCol>
                <a:gridCol w="738146">
                  <a:extLst>
                    <a:ext uri="{9D8B030D-6E8A-4147-A177-3AD203B41FA5}">
                      <a16:colId xmlns:a16="http://schemas.microsoft.com/office/drawing/2014/main" val="1562658044"/>
                    </a:ext>
                  </a:extLst>
                </a:gridCol>
                <a:gridCol w="738146">
                  <a:extLst>
                    <a:ext uri="{9D8B030D-6E8A-4147-A177-3AD203B41FA5}">
                      <a16:colId xmlns:a16="http://schemas.microsoft.com/office/drawing/2014/main" val="3302298499"/>
                    </a:ext>
                  </a:extLst>
                </a:gridCol>
                <a:gridCol w="738146">
                  <a:extLst>
                    <a:ext uri="{9D8B030D-6E8A-4147-A177-3AD203B41FA5}">
                      <a16:colId xmlns:a16="http://schemas.microsoft.com/office/drawing/2014/main" val="1711036738"/>
                    </a:ext>
                  </a:extLst>
                </a:gridCol>
                <a:gridCol w="738146">
                  <a:extLst>
                    <a:ext uri="{9D8B030D-6E8A-4147-A177-3AD203B41FA5}">
                      <a16:colId xmlns:a16="http://schemas.microsoft.com/office/drawing/2014/main" val="233958089"/>
                    </a:ext>
                  </a:extLst>
                </a:gridCol>
              </a:tblGrid>
              <a:tr h="524153">
                <a:tc>
                  <a:txBody>
                    <a:bodyPr/>
                    <a:lstStyle/>
                    <a:p>
                      <a:pPr algn="ctr"/>
                      <a:r>
                        <a:rPr lang="en-GB" sz="1800" b="1" dirty="0">
                          <a:solidFill>
                            <a:schemeClr val="tx1"/>
                          </a:solidFill>
                          <a:latin typeface="Century Gothic" panose="020B0502020202020204" pitchFamily="34" charset="0"/>
                        </a:rPr>
                        <a:t>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5</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7</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8</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10</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721034966"/>
                  </a:ext>
                </a:extLst>
              </a:tr>
              <a:tr h="457200">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70709982"/>
                  </a:ext>
                </a:extLst>
              </a:tr>
              <a:tr h="524153">
                <a:tc gridSpan="2">
                  <a:txBody>
                    <a:bodyPr/>
                    <a:lstStyle/>
                    <a:p>
                      <a:pPr algn="ctr"/>
                      <a:r>
                        <a:rPr lang="en-GB" sz="1800" b="1" dirty="0">
                          <a:solidFill>
                            <a:schemeClr val="tx1"/>
                          </a:solidFill>
                          <a:latin typeface="Century Gothic" panose="020B0502020202020204" pitchFamily="34" charset="0"/>
                        </a:rPr>
                        <a:t>eleven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chemeClr val="tx1"/>
                          </a:solidFill>
                          <a:latin typeface="Century Gothic" panose="020B0502020202020204" pitchFamily="34" charset="0"/>
                        </a:rPr>
                        <a:t>twelve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rgbClr val="FF0000"/>
                          </a:solidFill>
                          <a:latin typeface="Century Gothic" panose="020B0502020202020204" pitchFamily="34" charset="0"/>
                        </a:rPr>
                        <a:t>thirteen</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tcPr>
                </a:tc>
                <a:tc gridSpan="2">
                  <a:txBody>
                    <a:bodyPr/>
                    <a:lstStyle/>
                    <a:p>
                      <a:pPr algn="ctr"/>
                      <a:r>
                        <a:rPr lang="en-GB" sz="1800" b="1" dirty="0">
                          <a:solidFill>
                            <a:schemeClr val="tx1"/>
                          </a:solidFill>
                          <a:latin typeface="Century Gothic" panose="020B0502020202020204" pitchFamily="34" charset="0"/>
                        </a:rPr>
                        <a:t>fourteen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rgbClr val="FF0000"/>
                          </a:solidFill>
                          <a:latin typeface="Century Gothic" panose="020B0502020202020204" pitchFamily="34" charset="0"/>
                        </a:rPr>
                        <a:t>fifteen</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extLst>
                  <a:ext uri="{0D108BD9-81ED-4DB2-BD59-A6C34878D82A}">
                    <a16:rowId xmlns:a16="http://schemas.microsoft.com/office/drawing/2014/main" val="2896102270"/>
                  </a:ext>
                </a:extLst>
              </a:tr>
              <a:tr h="457200">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733961739"/>
                  </a:ext>
                </a:extLst>
              </a:tr>
              <a:tr h="524153">
                <a:tc>
                  <a:txBody>
                    <a:bodyPr/>
                    <a:lstStyle/>
                    <a:p>
                      <a:pPr algn="ctr"/>
                      <a:r>
                        <a:rPr lang="en-GB" sz="1800" b="1" dirty="0">
                          <a:solidFill>
                            <a:schemeClr val="tx1"/>
                          </a:solidFill>
                          <a:latin typeface="Century Gothic" panose="020B0502020202020204" pitchFamily="34" charset="0"/>
                        </a:rPr>
                        <a:t>21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23</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24</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25</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26</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27</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28</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29</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30</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3692691901"/>
                  </a:ext>
                </a:extLst>
              </a:tr>
              <a:tr h="457200">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718078497"/>
                  </a:ext>
                </a:extLst>
              </a:tr>
              <a:tr h="524153">
                <a:tc gridSpan="2">
                  <a:txBody>
                    <a:bodyPr/>
                    <a:lstStyle/>
                    <a:p>
                      <a:pPr algn="ctr"/>
                      <a:r>
                        <a:rPr lang="en-GB" sz="1800" b="1" dirty="0">
                          <a:solidFill>
                            <a:schemeClr val="tx1"/>
                          </a:solidFill>
                          <a:latin typeface="Century Gothic" panose="020B0502020202020204" pitchFamily="34" charset="0"/>
                        </a:rPr>
                        <a:t>thirty-one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thirty-two</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rgbClr val="FF0000"/>
                          </a:solidFill>
                          <a:latin typeface="Century Gothic" panose="020B0502020202020204" pitchFamily="34" charset="0"/>
                        </a:rPr>
                        <a:t>thirty-three</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rgbClr val="FF0000"/>
                          </a:solidFill>
                          <a:latin typeface="Century Gothic" panose="020B0502020202020204" pitchFamily="34" charset="0"/>
                        </a:rPr>
                        <a:t>thirty-four</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thirty-five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70569852"/>
                  </a:ext>
                </a:extLst>
              </a:tr>
              <a:tr h="457200">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062369586"/>
                  </a:ext>
                </a:extLst>
              </a:tr>
              <a:tr h="524153">
                <a:tc>
                  <a:txBody>
                    <a:bodyPr/>
                    <a:lstStyle/>
                    <a:p>
                      <a:pPr algn="ctr"/>
                      <a:r>
                        <a:rPr lang="en-GB" sz="1800" b="1" dirty="0">
                          <a:solidFill>
                            <a:srgbClr val="FF0000"/>
                          </a:solidFill>
                          <a:latin typeface="Century Gothic" panose="020B0502020202020204" pitchFamily="34" charset="0"/>
                        </a:rPr>
                        <a:t>41</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43</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44</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45</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47</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48</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50</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890239141"/>
                  </a:ext>
                </a:extLst>
              </a:tr>
            </a:tbl>
          </a:graphicData>
        </a:graphic>
      </p:graphicFrame>
      <p:grpSp>
        <p:nvGrpSpPr>
          <p:cNvPr id="9" name="Group 8">
            <a:extLst>
              <a:ext uri="{FF2B5EF4-FFF2-40B4-BE49-F238E27FC236}">
                <a16:creationId xmlns:a16="http://schemas.microsoft.com/office/drawing/2014/main" id="{825B01AF-DB31-4A2E-A1A2-E72ED131F8E6}"/>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44D398A3-16AD-431C-9063-B13FE3129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FDCF43E-3BB4-471B-BEEA-6129A9A275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9610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diagram to its number.</a:t>
            </a:r>
          </a:p>
        </p:txBody>
      </p:sp>
      <p:grpSp>
        <p:nvGrpSpPr>
          <p:cNvPr id="235" name="Group 234">
            <a:extLst>
              <a:ext uri="{FF2B5EF4-FFF2-40B4-BE49-F238E27FC236}">
                <a16:creationId xmlns:a16="http://schemas.microsoft.com/office/drawing/2014/main" id="{A087CDA0-B5DF-4FDE-BF2F-115065692211}"/>
              </a:ext>
            </a:extLst>
          </p:cNvPr>
          <p:cNvGrpSpPr/>
          <p:nvPr/>
        </p:nvGrpSpPr>
        <p:grpSpPr>
          <a:xfrm>
            <a:off x="27814" y="6454317"/>
            <a:ext cx="1231337" cy="403587"/>
            <a:chOff x="27814" y="6454317"/>
            <a:chExt cx="1231337" cy="403587"/>
          </a:xfrm>
        </p:grpSpPr>
        <p:pic>
          <p:nvPicPr>
            <p:cNvPr id="236" name="Picture 235" descr="A close up of a sign&#10;&#10;Description generated with high confidence">
              <a:extLst>
                <a:ext uri="{FF2B5EF4-FFF2-40B4-BE49-F238E27FC236}">
                  <a16:creationId xmlns:a16="http://schemas.microsoft.com/office/drawing/2014/main" id="{2A715919-B736-4024-A6BB-280D9C74D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7" name="TextBox 8">
              <a:extLst>
                <a:ext uri="{FF2B5EF4-FFF2-40B4-BE49-F238E27FC236}">
                  <a16:creationId xmlns:a16="http://schemas.microsoft.com/office/drawing/2014/main" id="{3E6A18EE-C740-439F-B4A7-62C473EDB5F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31" name="Rectangle: Rounded Corners 30">
            <a:extLst>
              <a:ext uri="{FF2B5EF4-FFF2-40B4-BE49-F238E27FC236}">
                <a16:creationId xmlns:a16="http://schemas.microsoft.com/office/drawing/2014/main" id="{1BAFD66D-093F-475D-877C-E6DCF701CB1F}"/>
              </a:ext>
            </a:extLst>
          </p:cNvPr>
          <p:cNvSpPr/>
          <p:nvPr/>
        </p:nvSpPr>
        <p:spPr>
          <a:xfrm>
            <a:off x="6888672" y="1496950"/>
            <a:ext cx="1154332"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fifty- one </a:t>
            </a:r>
          </a:p>
        </p:txBody>
      </p:sp>
      <p:sp>
        <p:nvSpPr>
          <p:cNvPr id="32" name="Rectangle: Rounded Corners 31">
            <a:extLst>
              <a:ext uri="{FF2B5EF4-FFF2-40B4-BE49-F238E27FC236}">
                <a16:creationId xmlns:a16="http://schemas.microsoft.com/office/drawing/2014/main" id="{4525C308-E09C-4BE4-B46D-0BD4EE3A4F7A}"/>
              </a:ext>
            </a:extLst>
          </p:cNvPr>
          <p:cNvSpPr/>
          <p:nvPr/>
        </p:nvSpPr>
        <p:spPr>
          <a:xfrm>
            <a:off x="6878724" y="3085392"/>
            <a:ext cx="1174228"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16</a:t>
            </a:r>
          </a:p>
        </p:txBody>
      </p:sp>
      <p:sp>
        <p:nvSpPr>
          <p:cNvPr id="33" name="Rectangle: Rounded Corners 32">
            <a:extLst>
              <a:ext uri="{FF2B5EF4-FFF2-40B4-BE49-F238E27FC236}">
                <a16:creationId xmlns:a16="http://schemas.microsoft.com/office/drawing/2014/main" id="{6355B9F5-D95F-4D36-94E5-392502E0E874}"/>
              </a:ext>
            </a:extLst>
          </p:cNvPr>
          <p:cNvSpPr/>
          <p:nvPr/>
        </p:nvSpPr>
        <p:spPr>
          <a:xfrm>
            <a:off x="6890836" y="4782283"/>
            <a:ext cx="1150005"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sixty</a:t>
            </a:r>
          </a:p>
        </p:txBody>
      </p:sp>
      <p:grpSp>
        <p:nvGrpSpPr>
          <p:cNvPr id="15" name="Group 14">
            <a:extLst>
              <a:ext uri="{FF2B5EF4-FFF2-40B4-BE49-F238E27FC236}">
                <a16:creationId xmlns:a16="http://schemas.microsoft.com/office/drawing/2014/main" id="{8528ACD3-53AC-4292-B711-C29735B067C1}"/>
              </a:ext>
            </a:extLst>
          </p:cNvPr>
          <p:cNvGrpSpPr/>
          <p:nvPr/>
        </p:nvGrpSpPr>
        <p:grpSpPr>
          <a:xfrm>
            <a:off x="1091046" y="1403009"/>
            <a:ext cx="6149733" cy="4678726"/>
            <a:chOff x="875908" y="1403009"/>
            <a:chExt cx="6149733" cy="4678726"/>
          </a:xfrm>
        </p:grpSpPr>
        <p:grpSp>
          <p:nvGrpSpPr>
            <p:cNvPr id="12" name="Group 11">
              <a:extLst>
                <a:ext uri="{FF2B5EF4-FFF2-40B4-BE49-F238E27FC236}">
                  <a16:creationId xmlns:a16="http://schemas.microsoft.com/office/drawing/2014/main" id="{2E5AD6E2-93BD-46E4-B8C7-EC4ED47EF2E2}"/>
                </a:ext>
              </a:extLst>
            </p:cNvPr>
            <p:cNvGrpSpPr/>
            <p:nvPr/>
          </p:nvGrpSpPr>
          <p:grpSpPr>
            <a:xfrm>
              <a:off x="884832" y="1403009"/>
              <a:ext cx="4260336" cy="1393393"/>
              <a:chOff x="884832" y="1403009"/>
              <a:chExt cx="4260336" cy="1393393"/>
            </a:xfrm>
          </p:grpSpPr>
          <p:pic>
            <p:nvPicPr>
              <p:cNvPr id="211" name="Picture 210">
                <a:extLst>
                  <a:ext uri="{FF2B5EF4-FFF2-40B4-BE49-F238E27FC236}">
                    <a16:creationId xmlns:a16="http://schemas.microsoft.com/office/drawing/2014/main" id="{9FE45621-520A-4481-AC76-CAC6CC81F421}"/>
                  </a:ext>
                </a:extLst>
              </p:cNvPr>
              <p:cNvPicPr>
                <a:picLocks noChangeAspect="1"/>
              </p:cNvPicPr>
              <p:nvPr/>
            </p:nvPicPr>
            <p:blipFill>
              <a:blip r:embed="rId4">
                <a:duotone>
                  <a:schemeClr val="accent5">
                    <a:shade val="45000"/>
                    <a:satMod val="135000"/>
                  </a:schemeClr>
                  <a:prstClr val="white"/>
                </a:duotone>
              </a:blip>
              <a:stretch>
                <a:fillRect/>
              </a:stretch>
            </p:blipFill>
            <p:spPr>
              <a:xfrm>
                <a:off x="884832" y="1403009"/>
                <a:ext cx="557357" cy="1393393"/>
              </a:xfrm>
              <a:prstGeom prst="rect">
                <a:avLst/>
              </a:prstGeom>
            </p:spPr>
          </p:pic>
          <p:pic>
            <p:nvPicPr>
              <p:cNvPr id="214" name="Picture 213">
                <a:extLst>
                  <a:ext uri="{FF2B5EF4-FFF2-40B4-BE49-F238E27FC236}">
                    <a16:creationId xmlns:a16="http://schemas.microsoft.com/office/drawing/2014/main" id="{F23AB80F-FC34-4605-B718-78265BEEE684}"/>
                  </a:ext>
                </a:extLst>
              </p:cNvPr>
              <p:cNvPicPr>
                <a:picLocks noChangeAspect="1"/>
              </p:cNvPicPr>
              <p:nvPr/>
            </p:nvPicPr>
            <p:blipFill>
              <a:blip r:embed="rId4">
                <a:duotone>
                  <a:schemeClr val="accent5">
                    <a:shade val="45000"/>
                    <a:satMod val="135000"/>
                  </a:schemeClr>
                  <a:prstClr val="white"/>
                </a:duotone>
              </a:blip>
              <a:stretch>
                <a:fillRect/>
              </a:stretch>
            </p:blipFill>
            <p:spPr>
              <a:xfrm>
                <a:off x="1625428" y="1403009"/>
                <a:ext cx="557357" cy="1393393"/>
              </a:xfrm>
              <a:prstGeom prst="rect">
                <a:avLst/>
              </a:prstGeom>
            </p:spPr>
          </p:pic>
          <p:pic>
            <p:nvPicPr>
              <p:cNvPr id="215" name="Picture 214">
                <a:extLst>
                  <a:ext uri="{FF2B5EF4-FFF2-40B4-BE49-F238E27FC236}">
                    <a16:creationId xmlns:a16="http://schemas.microsoft.com/office/drawing/2014/main" id="{0B9429B1-4BB9-4E78-ADA5-36772B6B859A}"/>
                  </a:ext>
                </a:extLst>
              </p:cNvPr>
              <p:cNvPicPr>
                <a:picLocks noChangeAspect="1"/>
              </p:cNvPicPr>
              <p:nvPr/>
            </p:nvPicPr>
            <p:blipFill>
              <a:blip r:embed="rId4">
                <a:duotone>
                  <a:schemeClr val="accent5">
                    <a:shade val="45000"/>
                    <a:satMod val="135000"/>
                  </a:schemeClr>
                  <a:prstClr val="white"/>
                </a:duotone>
              </a:blip>
              <a:stretch>
                <a:fillRect/>
              </a:stretch>
            </p:blipFill>
            <p:spPr>
              <a:xfrm>
                <a:off x="2366024" y="1403009"/>
                <a:ext cx="557357" cy="1393393"/>
              </a:xfrm>
              <a:prstGeom prst="rect">
                <a:avLst/>
              </a:prstGeom>
            </p:spPr>
          </p:pic>
          <p:pic>
            <p:nvPicPr>
              <p:cNvPr id="216" name="Picture 215">
                <a:extLst>
                  <a:ext uri="{FF2B5EF4-FFF2-40B4-BE49-F238E27FC236}">
                    <a16:creationId xmlns:a16="http://schemas.microsoft.com/office/drawing/2014/main" id="{7A40B062-F3DD-4229-8F42-A3972486F8D4}"/>
                  </a:ext>
                </a:extLst>
              </p:cNvPr>
              <p:cNvPicPr>
                <a:picLocks noChangeAspect="1"/>
              </p:cNvPicPr>
              <p:nvPr/>
            </p:nvPicPr>
            <p:blipFill>
              <a:blip r:embed="rId4">
                <a:duotone>
                  <a:schemeClr val="accent5">
                    <a:shade val="45000"/>
                    <a:satMod val="135000"/>
                  </a:schemeClr>
                  <a:prstClr val="white"/>
                </a:duotone>
              </a:blip>
              <a:stretch>
                <a:fillRect/>
              </a:stretch>
            </p:blipFill>
            <p:spPr>
              <a:xfrm>
                <a:off x="3106620" y="1403009"/>
                <a:ext cx="557357" cy="1393393"/>
              </a:xfrm>
              <a:prstGeom prst="rect">
                <a:avLst/>
              </a:prstGeom>
            </p:spPr>
          </p:pic>
          <p:pic>
            <p:nvPicPr>
              <p:cNvPr id="217" name="Picture 216">
                <a:extLst>
                  <a:ext uri="{FF2B5EF4-FFF2-40B4-BE49-F238E27FC236}">
                    <a16:creationId xmlns:a16="http://schemas.microsoft.com/office/drawing/2014/main" id="{9F1D75E7-C9C6-483F-B56E-FDB554E806BD}"/>
                  </a:ext>
                </a:extLst>
              </p:cNvPr>
              <p:cNvPicPr>
                <a:picLocks noChangeAspect="1"/>
              </p:cNvPicPr>
              <p:nvPr/>
            </p:nvPicPr>
            <p:blipFill>
              <a:blip r:embed="rId4">
                <a:duotone>
                  <a:schemeClr val="accent5">
                    <a:shade val="45000"/>
                    <a:satMod val="135000"/>
                  </a:schemeClr>
                  <a:prstClr val="white"/>
                </a:duotone>
              </a:blip>
              <a:stretch>
                <a:fillRect/>
              </a:stretch>
            </p:blipFill>
            <p:spPr>
              <a:xfrm>
                <a:off x="3847216" y="1403009"/>
                <a:ext cx="557357" cy="1393393"/>
              </a:xfrm>
              <a:prstGeom prst="rect">
                <a:avLst/>
              </a:prstGeom>
            </p:spPr>
          </p:pic>
          <p:pic>
            <p:nvPicPr>
              <p:cNvPr id="218" name="Picture 217">
                <a:extLst>
                  <a:ext uri="{FF2B5EF4-FFF2-40B4-BE49-F238E27FC236}">
                    <a16:creationId xmlns:a16="http://schemas.microsoft.com/office/drawing/2014/main" id="{C2B7F0B4-B59A-472C-85AA-F1C45DB47E26}"/>
                  </a:ext>
                </a:extLst>
              </p:cNvPr>
              <p:cNvPicPr>
                <a:picLocks noChangeAspect="1"/>
              </p:cNvPicPr>
              <p:nvPr/>
            </p:nvPicPr>
            <p:blipFill>
              <a:blip r:embed="rId4">
                <a:duotone>
                  <a:schemeClr val="accent5">
                    <a:shade val="45000"/>
                    <a:satMod val="135000"/>
                  </a:schemeClr>
                  <a:prstClr val="white"/>
                </a:duotone>
              </a:blip>
              <a:stretch>
                <a:fillRect/>
              </a:stretch>
            </p:blipFill>
            <p:spPr>
              <a:xfrm>
                <a:off x="4587811" y="1403009"/>
                <a:ext cx="557357" cy="1393393"/>
              </a:xfrm>
              <a:prstGeom prst="rect">
                <a:avLst/>
              </a:prstGeom>
            </p:spPr>
          </p:pic>
        </p:grpSp>
        <p:grpSp>
          <p:nvGrpSpPr>
            <p:cNvPr id="13" name="Group 12">
              <a:extLst>
                <a:ext uri="{FF2B5EF4-FFF2-40B4-BE49-F238E27FC236}">
                  <a16:creationId xmlns:a16="http://schemas.microsoft.com/office/drawing/2014/main" id="{E2F3FBEB-6923-42AF-A979-3F9D7AA3CC0A}"/>
                </a:ext>
              </a:extLst>
            </p:cNvPr>
            <p:cNvGrpSpPr/>
            <p:nvPr/>
          </p:nvGrpSpPr>
          <p:grpSpPr>
            <a:xfrm>
              <a:off x="875908" y="2991451"/>
              <a:ext cx="1320409" cy="1393393"/>
              <a:chOff x="875908" y="2991451"/>
              <a:chExt cx="1320409" cy="1393393"/>
            </a:xfrm>
          </p:grpSpPr>
          <p:pic>
            <p:nvPicPr>
              <p:cNvPr id="219" name="Picture 218">
                <a:extLst>
                  <a:ext uri="{FF2B5EF4-FFF2-40B4-BE49-F238E27FC236}">
                    <a16:creationId xmlns:a16="http://schemas.microsoft.com/office/drawing/2014/main" id="{4C273065-8698-45C6-8087-6D3E5DEB645D}"/>
                  </a:ext>
                </a:extLst>
              </p:cNvPr>
              <p:cNvPicPr>
                <a:picLocks noChangeAspect="1"/>
              </p:cNvPicPr>
              <p:nvPr/>
            </p:nvPicPr>
            <p:blipFill>
              <a:blip r:embed="rId4">
                <a:duotone>
                  <a:schemeClr val="accent5">
                    <a:shade val="45000"/>
                    <a:satMod val="135000"/>
                  </a:schemeClr>
                  <a:prstClr val="white"/>
                </a:duotone>
              </a:blip>
              <a:stretch>
                <a:fillRect/>
              </a:stretch>
            </p:blipFill>
            <p:spPr>
              <a:xfrm>
                <a:off x="875908" y="2991451"/>
                <a:ext cx="557357" cy="1393393"/>
              </a:xfrm>
              <a:prstGeom prst="rect">
                <a:avLst/>
              </a:prstGeom>
            </p:spPr>
          </p:pic>
          <p:pic>
            <p:nvPicPr>
              <p:cNvPr id="220" name="Picture 219">
                <a:extLst>
                  <a:ext uri="{FF2B5EF4-FFF2-40B4-BE49-F238E27FC236}">
                    <a16:creationId xmlns:a16="http://schemas.microsoft.com/office/drawing/2014/main" id="{FC092DDE-0FD8-47B8-9B19-2E414937B6C9}"/>
                  </a:ext>
                </a:extLst>
              </p:cNvPr>
              <p:cNvPicPr>
                <a:picLocks noChangeAspect="1"/>
              </p:cNvPicPr>
              <p:nvPr/>
            </p:nvPicPr>
            <p:blipFill>
              <a:blip r:embed="rId5">
                <a:duotone>
                  <a:schemeClr val="accent5">
                    <a:shade val="45000"/>
                    <a:satMod val="135000"/>
                  </a:schemeClr>
                  <a:prstClr val="white"/>
                </a:duotone>
              </a:blip>
              <a:stretch>
                <a:fillRect/>
              </a:stretch>
            </p:blipFill>
            <p:spPr>
              <a:xfrm>
                <a:off x="1629041" y="3523760"/>
                <a:ext cx="567276" cy="861084"/>
              </a:xfrm>
              <a:prstGeom prst="rect">
                <a:avLst/>
              </a:prstGeom>
            </p:spPr>
          </p:pic>
        </p:grpSp>
        <p:grpSp>
          <p:nvGrpSpPr>
            <p:cNvPr id="14" name="Group 13">
              <a:extLst>
                <a:ext uri="{FF2B5EF4-FFF2-40B4-BE49-F238E27FC236}">
                  <a16:creationId xmlns:a16="http://schemas.microsoft.com/office/drawing/2014/main" id="{B3B4148C-98AD-4400-9F49-A5340C32727B}"/>
                </a:ext>
              </a:extLst>
            </p:cNvPr>
            <p:cNvGrpSpPr/>
            <p:nvPr/>
          </p:nvGrpSpPr>
          <p:grpSpPr>
            <a:xfrm>
              <a:off x="891209" y="4688342"/>
              <a:ext cx="3891465" cy="1393393"/>
              <a:chOff x="891209" y="4688342"/>
              <a:chExt cx="3891465" cy="1393393"/>
            </a:xfrm>
          </p:grpSpPr>
          <p:pic>
            <p:nvPicPr>
              <p:cNvPr id="221" name="Picture 220">
                <a:extLst>
                  <a:ext uri="{FF2B5EF4-FFF2-40B4-BE49-F238E27FC236}">
                    <a16:creationId xmlns:a16="http://schemas.microsoft.com/office/drawing/2014/main" id="{F2708AE5-A76A-4694-8B6A-A2C8845601B8}"/>
                  </a:ext>
                </a:extLst>
              </p:cNvPr>
              <p:cNvPicPr>
                <a:picLocks noChangeAspect="1"/>
              </p:cNvPicPr>
              <p:nvPr/>
            </p:nvPicPr>
            <p:blipFill>
              <a:blip r:embed="rId4">
                <a:duotone>
                  <a:schemeClr val="accent5">
                    <a:shade val="45000"/>
                    <a:satMod val="135000"/>
                  </a:schemeClr>
                  <a:prstClr val="white"/>
                </a:duotone>
              </a:blip>
              <a:stretch>
                <a:fillRect/>
              </a:stretch>
            </p:blipFill>
            <p:spPr>
              <a:xfrm>
                <a:off x="891209" y="4688342"/>
                <a:ext cx="557357" cy="1393393"/>
              </a:xfrm>
              <a:prstGeom prst="rect">
                <a:avLst/>
              </a:prstGeom>
            </p:spPr>
          </p:pic>
          <p:pic>
            <p:nvPicPr>
              <p:cNvPr id="222" name="Picture 221">
                <a:extLst>
                  <a:ext uri="{FF2B5EF4-FFF2-40B4-BE49-F238E27FC236}">
                    <a16:creationId xmlns:a16="http://schemas.microsoft.com/office/drawing/2014/main" id="{E93799C3-EBB7-43DD-9B53-C8FBA0893834}"/>
                  </a:ext>
                </a:extLst>
              </p:cNvPr>
              <p:cNvPicPr>
                <a:picLocks noChangeAspect="1"/>
              </p:cNvPicPr>
              <p:nvPr/>
            </p:nvPicPr>
            <p:blipFill>
              <a:blip r:embed="rId4">
                <a:duotone>
                  <a:schemeClr val="accent5">
                    <a:shade val="45000"/>
                    <a:satMod val="135000"/>
                  </a:schemeClr>
                  <a:prstClr val="white"/>
                </a:duotone>
              </a:blip>
              <a:stretch>
                <a:fillRect/>
              </a:stretch>
            </p:blipFill>
            <p:spPr>
              <a:xfrm>
                <a:off x="1617186" y="4688342"/>
                <a:ext cx="557357" cy="1393393"/>
              </a:xfrm>
              <a:prstGeom prst="rect">
                <a:avLst/>
              </a:prstGeom>
            </p:spPr>
          </p:pic>
          <p:pic>
            <p:nvPicPr>
              <p:cNvPr id="223" name="Picture 222">
                <a:extLst>
                  <a:ext uri="{FF2B5EF4-FFF2-40B4-BE49-F238E27FC236}">
                    <a16:creationId xmlns:a16="http://schemas.microsoft.com/office/drawing/2014/main" id="{33359D53-D3A1-463D-8F9E-68762A5C5359}"/>
                  </a:ext>
                </a:extLst>
              </p:cNvPr>
              <p:cNvPicPr>
                <a:picLocks noChangeAspect="1"/>
              </p:cNvPicPr>
              <p:nvPr/>
            </p:nvPicPr>
            <p:blipFill>
              <a:blip r:embed="rId4">
                <a:duotone>
                  <a:schemeClr val="accent5">
                    <a:shade val="45000"/>
                    <a:satMod val="135000"/>
                  </a:schemeClr>
                  <a:prstClr val="white"/>
                </a:duotone>
              </a:blip>
              <a:stretch>
                <a:fillRect/>
              </a:stretch>
            </p:blipFill>
            <p:spPr>
              <a:xfrm>
                <a:off x="2343163" y="4688342"/>
                <a:ext cx="557357" cy="1393393"/>
              </a:xfrm>
              <a:prstGeom prst="rect">
                <a:avLst/>
              </a:prstGeom>
            </p:spPr>
          </p:pic>
          <p:pic>
            <p:nvPicPr>
              <p:cNvPr id="224" name="Picture 223">
                <a:extLst>
                  <a:ext uri="{FF2B5EF4-FFF2-40B4-BE49-F238E27FC236}">
                    <a16:creationId xmlns:a16="http://schemas.microsoft.com/office/drawing/2014/main" id="{7D86D5AC-B679-4CF8-8DF5-EB76798B3F8E}"/>
                  </a:ext>
                </a:extLst>
              </p:cNvPr>
              <p:cNvPicPr>
                <a:picLocks noChangeAspect="1"/>
              </p:cNvPicPr>
              <p:nvPr/>
            </p:nvPicPr>
            <p:blipFill>
              <a:blip r:embed="rId4">
                <a:duotone>
                  <a:schemeClr val="accent5">
                    <a:shade val="45000"/>
                    <a:satMod val="135000"/>
                  </a:schemeClr>
                  <a:prstClr val="white"/>
                </a:duotone>
              </a:blip>
              <a:stretch>
                <a:fillRect/>
              </a:stretch>
            </p:blipFill>
            <p:spPr>
              <a:xfrm>
                <a:off x="3069140" y="4688342"/>
                <a:ext cx="557357" cy="1393393"/>
              </a:xfrm>
              <a:prstGeom prst="rect">
                <a:avLst/>
              </a:prstGeom>
            </p:spPr>
          </p:pic>
          <p:pic>
            <p:nvPicPr>
              <p:cNvPr id="225" name="Picture 224">
                <a:extLst>
                  <a:ext uri="{FF2B5EF4-FFF2-40B4-BE49-F238E27FC236}">
                    <a16:creationId xmlns:a16="http://schemas.microsoft.com/office/drawing/2014/main" id="{15E8814D-EBDC-4E40-9C7D-66631A5A3756}"/>
                  </a:ext>
                </a:extLst>
              </p:cNvPr>
              <p:cNvPicPr>
                <a:picLocks noChangeAspect="1"/>
              </p:cNvPicPr>
              <p:nvPr/>
            </p:nvPicPr>
            <p:blipFill>
              <a:blip r:embed="rId4">
                <a:duotone>
                  <a:schemeClr val="accent5">
                    <a:shade val="45000"/>
                    <a:satMod val="135000"/>
                  </a:schemeClr>
                  <a:prstClr val="white"/>
                </a:duotone>
              </a:blip>
              <a:stretch>
                <a:fillRect/>
              </a:stretch>
            </p:blipFill>
            <p:spPr>
              <a:xfrm>
                <a:off x="3795117" y="4688342"/>
                <a:ext cx="557357" cy="1393393"/>
              </a:xfrm>
              <a:prstGeom prst="rect">
                <a:avLst/>
              </a:prstGeom>
            </p:spPr>
          </p:pic>
          <p:pic>
            <p:nvPicPr>
              <p:cNvPr id="226" name="Picture 225">
                <a:extLst>
                  <a:ext uri="{FF2B5EF4-FFF2-40B4-BE49-F238E27FC236}">
                    <a16:creationId xmlns:a16="http://schemas.microsoft.com/office/drawing/2014/main" id="{6B391E4C-7103-48D8-A7AE-374C2A512DB7}"/>
                  </a:ext>
                </a:extLst>
              </p:cNvPr>
              <p:cNvPicPr>
                <a:picLocks noChangeAspect="1"/>
              </p:cNvPicPr>
              <p:nvPr/>
            </p:nvPicPr>
            <p:blipFill>
              <a:blip r:embed="rId6">
                <a:duotone>
                  <a:schemeClr val="accent5">
                    <a:shade val="45000"/>
                    <a:satMod val="135000"/>
                  </a:schemeClr>
                  <a:prstClr val="white"/>
                </a:duotone>
              </a:blip>
              <a:stretch>
                <a:fillRect/>
              </a:stretch>
            </p:blipFill>
            <p:spPr>
              <a:xfrm>
                <a:off x="4521096" y="5820157"/>
                <a:ext cx="261578" cy="261578"/>
              </a:xfrm>
              <a:prstGeom prst="rect">
                <a:avLst/>
              </a:prstGeom>
            </p:spPr>
          </p:pic>
        </p:grpSp>
        <p:sp>
          <p:nvSpPr>
            <p:cNvPr id="232" name="TextBox 231">
              <a:extLst>
                <a:ext uri="{FF2B5EF4-FFF2-40B4-BE49-F238E27FC236}">
                  <a16:creationId xmlns:a16="http://schemas.microsoft.com/office/drawing/2014/main" id="{16619754-67FA-4BE4-BAA7-2ABBD79B829C}"/>
                </a:ext>
              </a:extLst>
            </p:cNvPr>
            <p:cNvSpPr txBox="1"/>
            <p:nvPr/>
          </p:nvSpPr>
          <p:spPr>
            <a:xfrm>
              <a:off x="6661439" y="1493948"/>
              <a:ext cx="356188" cy="369332"/>
            </a:xfrm>
            <a:prstGeom prst="rect">
              <a:avLst/>
            </a:prstGeom>
            <a:noFill/>
          </p:spPr>
          <p:txBody>
            <a:bodyPr wrap="none" rtlCol="0">
              <a:spAutoFit/>
            </a:bodyPr>
            <a:lstStyle/>
            <a:p>
              <a:r>
                <a:rPr lang="en-GB" b="1" dirty="0">
                  <a:latin typeface="Century Gothic" panose="020B0502020202020204" pitchFamily="34" charset="0"/>
                </a:rPr>
                <a:t>A</a:t>
              </a:r>
            </a:p>
          </p:txBody>
        </p:sp>
        <p:sp>
          <p:nvSpPr>
            <p:cNvPr id="233" name="TextBox 232">
              <a:extLst>
                <a:ext uri="{FF2B5EF4-FFF2-40B4-BE49-F238E27FC236}">
                  <a16:creationId xmlns:a16="http://schemas.microsoft.com/office/drawing/2014/main" id="{5E35202C-7998-44DB-A4BA-D089DD40C204}"/>
                </a:ext>
              </a:extLst>
            </p:cNvPr>
            <p:cNvSpPr txBox="1"/>
            <p:nvPr/>
          </p:nvSpPr>
          <p:spPr>
            <a:xfrm>
              <a:off x="6661439" y="3102046"/>
              <a:ext cx="319318" cy="369332"/>
            </a:xfrm>
            <a:prstGeom prst="rect">
              <a:avLst/>
            </a:prstGeom>
            <a:noFill/>
          </p:spPr>
          <p:txBody>
            <a:bodyPr wrap="none" rtlCol="0">
              <a:spAutoFit/>
            </a:bodyPr>
            <a:lstStyle/>
            <a:p>
              <a:r>
                <a:rPr lang="en-GB" b="1" dirty="0">
                  <a:latin typeface="Century Gothic" panose="020B0502020202020204" pitchFamily="34" charset="0"/>
                </a:rPr>
                <a:t>B</a:t>
              </a:r>
            </a:p>
          </p:txBody>
        </p:sp>
        <p:sp>
          <p:nvSpPr>
            <p:cNvPr id="234" name="TextBox 233">
              <a:extLst>
                <a:ext uri="{FF2B5EF4-FFF2-40B4-BE49-F238E27FC236}">
                  <a16:creationId xmlns:a16="http://schemas.microsoft.com/office/drawing/2014/main" id="{52ED945B-F326-4F69-95CB-E557E1D4B74B}"/>
                </a:ext>
              </a:extLst>
            </p:cNvPr>
            <p:cNvSpPr txBox="1"/>
            <p:nvPr/>
          </p:nvSpPr>
          <p:spPr>
            <a:xfrm>
              <a:off x="6661439" y="4790596"/>
              <a:ext cx="364202" cy="369332"/>
            </a:xfrm>
            <a:prstGeom prst="rect">
              <a:avLst/>
            </a:prstGeom>
            <a:noFill/>
          </p:spPr>
          <p:txBody>
            <a:bodyPr wrap="none" rtlCol="0">
              <a:spAutoFit/>
            </a:bodyPr>
            <a:lstStyle/>
            <a:p>
              <a:r>
                <a:rPr lang="en-GB" b="1" dirty="0">
                  <a:latin typeface="Century Gothic" panose="020B0502020202020204" pitchFamily="34" charset="0"/>
                </a:rPr>
                <a:t>C</a:t>
              </a:r>
            </a:p>
          </p:txBody>
        </p:sp>
      </p:grpSp>
    </p:spTree>
    <p:extLst>
      <p:ext uri="{BB962C8B-B14F-4D97-AF65-F5344CB8AC3E}">
        <p14:creationId xmlns:p14="http://schemas.microsoft.com/office/powerpoint/2010/main" val="428223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diagram to its number.</a:t>
            </a:r>
          </a:p>
        </p:txBody>
      </p:sp>
      <p:cxnSp>
        <p:nvCxnSpPr>
          <p:cNvPr id="4" name="Straight Connector 3">
            <a:extLst>
              <a:ext uri="{FF2B5EF4-FFF2-40B4-BE49-F238E27FC236}">
                <a16:creationId xmlns:a16="http://schemas.microsoft.com/office/drawing/2014/main" id="{DF5654E4-D668-4F15-B927-B350FB6B7E69}"/>
              </a:ext>
            </a:extLst>
          </p:cNvPr>
          <p:cNvCxnSpPr>
            <a:cxnSpLocks/>
          </p:cNvCxnSpPr>
          <p:nvPr/>
        </p:nvCxnSpPr>
        <p:spPr>
          <a:xfrm>
            <a:off x="5326682" y="2757055"/>
            <a:ext cx="1561990" cy="26196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3C3E7F-C084-4E08-AFFD-0B355C9F3798}"/>
              </a:ext>
            </a:extLst>
          </p:cNvPr>
          <p:cNvCxnSpPr>
            <a:cxnSpLocks/>
          </p:cNvCxnSpPr>
          <p:nvPr/>
        </p:nvCxnSpPr>
        <p:spPr>
          <a:xfrm flipV="1">
            <a:off x="2411455" y="3685791"/>
            <a:ext cx="4477217" cy="4420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B0F29E3-4DB8-441C-A10D-B2AE25BDAA1A}"/>
              </a:ext>
            </a:extLst>
          </p:cNvPr>
          <p:cNvCxnSpPr>
            <a:cxnSpLocks/>
          </p:cNvCxnSpPr>
          <p:nvPr/>
        </p:nvCxnSpPr>
        <p:spPr>
          <a:xfrm flipV="1">
            <a:off x="4526620" y="2109580"/>
            <a:ext cx="2358605" cy="37105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528ACD3-53AC-4292-B711-C29735B067C1}"/>
              </a:ext>
            </a:extLst>
          </p:cNvPr>
          <p:cNvGrpSpPr/>
          <p:nvPr/>
        </p:nvGrpSpPr>
        <p:grpSpPr>
          <a:xfrm>
            <a:off x="1091046" y="1403009"/>
            <a:ext cx="6961906" cy="4678726"/>
            <a:chOff x="875908" y="1403009"/>
            <a:chExt cx="6961906" cy="4678726"/>
          </a:xfrm>
        </p:grpSpPr>
        <p:grpSp>
          <p:nvGrpSpPr>
            <p:cNvPr id="12" name="Group 11">
              <a:extLst>
                <a:ext uri="{FF2B5EF4-FFF2-40B4-BE49-F238E27FC236}">
                  <a16:creationId xmlns:a16="http://schemas.microsoft.com/office/drawing/2014/main" id="{2E5AD6E2-93BD-46E4-B8C7-EC4ED47EF2E2}"/>
                </a:ext>
              </a:extLst>
            </p:cNvPr>
            <p:cNvGrpSpPr/>
            <p:nvPr/>
          </p:nvGrpSpPr>
          <p:grpSpPr>
            <a:xfrm>
              <a:off x="884832" y="1403009"/>
              <a:ext cx="4260336" cy="1393393"/>
              <a:chOff x="884832" y="1403009"/>
              <a:chExt cx="4260336" cy="1393393"/>
            </a:xfrm>
          </p:grpSpPr>
          <p:pic>
            <p:nvPicPr>
              <p:cNvPr id="211" name="Picture 210">
                <a:extLst>
                  <a:ext uri="{FF2B5EF4-FFF2-40B4-BE49-F238E27FC236}">
                    <a16:creationId xmlns:a16="http://schemas.microsoft.com/office/drawing/2014/main" id="{9FE45621-520A-4481-AC76-CAC6CC81F421}"/>
                  </a:ext>
                </a:extLst>
              </p:cNvPr>
              <p:cNvPicPr>
                <a:picLocks noChangeAspect="1"/>
              </p:cNvPicPr>
              <p:nvPr/>
            </p:nvPicPr>
            <p:blipFill>
              <a:blip r:embed="rId3">
                <a:duotone>
                  <a:schemeClr val="accent5">
                    <a:shade val="45000"/>
                    <a:satMod val="135000"/>
                  </a:schemeClr>
                  <a:prstClr val="white"/>
                </a:duotone>
              </a:blip>
              <a:stretch>
                <a:fillRect/>
              </a:stretch>
            </p:blipFill>
            <p:spPr>
              <a:xfrm>
                <a:off x="884832" y="1403009"/>
                <a:ext cx="557357" cy="1393393"/>
              </a:xfrm>
              <a:prstGeom prst="rect">
                <a:avLst/>
              </a:prstGeom>
            </p:spPr>
          </p:pic>
          <p:pic>
            <p:nvPicPr>
              <p:cNvPr id="214" name="Picture 213">
                <a:extLst>
                  <a:ext uri="{FF2B5EF4-FFF2-40B4-BE49-F238E27FC236}">
                    <a16:creationId xmlns:a16="http://schemas.microsoft.com/office/drawing/2014/main" id="{F23AB80F-FC34-4605-B718-78265BEEE684}"/>
                  </a:ext>
                </a:extLst>
              </p:cNvPr>
              <p:cNvPicPr>
                <a:picLocks noChangeAspect="1"/>
              </p:cNvPicPr>
              <p:nvPr/>
            </p:nvPicPr>
            <p:blipFill>
              <a:blip r:embed="rId3">
                <a:duotone>
                  <a:schemeClr val="accent5">
                    <a:shade val="45000"/>
                    <a:satMod val="135000"/>
                  </a:schemeClr>
                  <a:prstClr val="white"/>
                </a:duotone>
              </a:blip>
              <a:stretch>
                <a:fillRect/>
              </a:stretch>
            </p:blipFill>
            <p:spPr>
              <a:xfrm>
                <a:off x="1625428" y="1403009"/>
                <a:ext cx="557357" cy="1393393"/>
              </a:xfrm>
              <a:prstGeom prst="rect">
                <a:avLst/>
              </a:prstGeom>
            </p:spPr>
          </p:pic>
          <p:pic>
            <p:nvPicPr>
              <p:cNvPr id="215" name="Picture 214">
                <a:extLst>
                  <a:ext uri="{FF2B5EF4-FFF2-40B4-BE49-F238E27FC236}">
                    <a16:creationId xmlns:a16="http://schemas.microsoft.com/office/drawing/2014/main" id="{0B9429B1-4BB9-4E78-ADA5-36772B6B859A}"/>
                  </a:ext>
                </a:extLst>
              </p:cNvPr>
              <p:cNvPicPr>
                <a:picLocks noChangeAspect="1"/>
              </p:cNvPicPr>
              <p:nvPr/>
            </p:nvPicPr>
            <p:blipFill>
              <a:blip r:embed="rId3">
                <a:duotone>
                  <a:schemeClr val="accent5">
                    <a:shade val="45000"/>
                    <a:satMod val="135000"/>
                  </a:schemeClr>
                  <a:prstClr val="white"/>
                </a:duotone>
              </a:blip>
              <a:stretch>
                <a:fillRect/>
              </a:stretch>
            </p:blipFill>
            <p:spPr>
              <a:xfrm>
                <a:off x="2366024" y="1403009"/>
                <a:ext cx="557357" cy="1393393"/>
              </a:xfrm>
              <a:prstGeom prst="rect">
                <a:avLst/>
              </a:prstGeom>
            </p:spPr>
          </p:pic>
          <p:pic>
            <p:nvPicPr>
              <p:cNvPr id="216" name="Picture 215">
                <a:extLst>
                  <a:ext uri="{FF2B5EF4-FFF2-40B4-BE49-F238E27FC236}">
                    <a16:creationId xmlns:a16="http://schemas.microsoft.com/office/drawing/2014/main" id="{7A40B062-F3DD-4229-8F42-A3972486F8D4}"/>
                  </a:ext>
                </a:extLst>
              </p:cNvPr>
              <p:cNvPicPr>
                <a:picLocks noChangeAspect="1"/>
              </p:cNvPicPr>
              <p:nvPr/>
            </p:nvPicPr>
            <p:blipFill>
              <a:blip r:embed="rId3">
                <a:duotone>
                  <a:schemeClr val="accent5">
                    <a:shade val="45000"/>
                    <a:satMod val="135000"/>
                  </a:schemeClr>
                  <a:prstClr val="white"/>
                </a:duotone>
              </a:blip>
              <a:stretch>
                <a:fillRect/>
              </a:stretch>
            </p:blipFill>
            <p:spPr>
              <a:xfrm>
                <a:off x="3106620" y="1403009"/>
                <a:ext cx="557357" cy="1393393"/>
              </a:xfrm>
              <a:prstGeom prst="rect">
                <a:avLst/>
              </a:prstGeom>
            </p:spPr>
          </p:pic>
          <p:pic>
            <p:nvPicPr>
              <p:cNvPr id="217" name="Picture 216">
                <a:extLst>
                  <a:ext uri="{FF2B5EF4-FFF2-40B4-BE49-F238E27FC236}">
                    <a16:creationId xmlns:a16="http://schemas.microsoft.com/office/drawing/2014/main" id="{9F1D75E7-C9C6-483F-B56E-FDB554E806BD}"/>
                  </a:ext>
                </a:extLst>
              </p:cNvPr>
              <p:cNvPicPr>
                <a:picLocks noChangeAspect="1"/>
              </p:cNvPicPr>
              <p:nvPr/>
            </p:nvPicPr>
            <p:blipFill>
              <a:blip r:embed="rId3">
                <a:duotone>
                  <a:schemeClr val="accent5">
                    <a:shade val="45000"/>
                    <a:satMod val="135000"/>
                  </a:schemeClr>
                  <a:prstClr val="white"/>
                </a:duotone>
              </a:blip>
              <a:stretch>
                <a:fillRect/>
              </a:stretch>
            </p:blipFill>
            <p:spPr>
              <a:xfrm>
                <a:off x="3847216" y="1403009"/>
                <a:ext cx="557357" cy="1393393"/>
              </a:xfrm>
              <a:prstGeom prst="rect">
                <a:avLst/>
              </a:prstGeom>
            </p:spPr>
          </p:pic>
          <p:pic>
            <p:nvPicPr>
              <p:cNvPr id="218" name="Picture 217">
                <a:extLst>
                  <a:ext uri="{FF2B5EF4-FFF2-40B4-BE49-F238E27FC236}">
                    <a16:creationId xmlns:a16="http://schemas.microsoft.com/office/drawing/2014/main" id="{C2B7F0B4-B59A-472C-85AA-F1C45DB47E26}"/>
                  </a:ext>
                </a:extLst>
              </p:cNvPr>
              <p:cNvPicPr>
                <a:picLocks noChangeAspect="1"/>
              </p:cNvPicPr>
              <p:nvPr/>
            </p:nvPicPr>
            <p:blipFill>
              <a:blip r:embed="rId3">
                <a:duotone>
                  <a:schemeClr val="accent5">
                    <a:shade val="45000"/>
                    <a:satMod val="135000"/>
                  </a:schemeClr>
                  <a:prstClr val="white"/>
                </a:duotone>
              </a:blip>
              <a:stretch>
                <a:fillRect/>
              </a:stretch>
            </p:blipFill>
            <p:spPr>
              <a:xfrm>
                <a:off x="4587811" y="1403009"/>
                <a:ext cx="557357" cy="1393393"/>
              </a:xfrm>
              <a:prstGeom prst="rect">
                <a:avLst/>
              </a:prstGeom>
            </p:spPr>
          </p:pic>
        </p:grpSp>
        <p:grpSp>
          <p:nvGrpSpPr>
            <p:cNvPr id="13" name="Group 12">
              <a:extLst>
                <a:ext uri="{FF2B5EF4-FFF2-40B4-BE49-F238E27FC236}">
                  <a16:creationId xmlns:a16="http://schemas.microsoft.com/office/drawing/2014/main" id="{E2F3FBEB-6923-42AF-A979-3F9D7AA3CC0A}"/>
                </a:ext>
              </a:extLst>
            </p:cNvPr>
            <p:cNvGrpSpPr/>
            <p:nvPr/>
          </p:nvGrpSpPr>
          <p:grpSpPr>
            <a:xfrm>
              <a:off x="875908" y="2991451"/>
              <a:ext cx="1320409" cy="1393393"/>
              <a:chOff x="875908" y="2991451"/>
              <a:chExt cx="1320409" cy="1393393"/>
            </a:xfrm>
          </p:grpSpPr>
          <p:pic>
            <p:nvPicPr>
              <p:cNvPr id="219" name="Picture 218">
                <a:extLst>
                  <a:ext uri="{FF2B5EF4-FFF2-40B4-BE49-F238E27FC236}">
                    <a16:creationId xmlns:a16="http://schemas.microsoft.com/office/drawing/2014/main" id="{4C273065-8698-45C6-8087-6D3E5DEB645D}"/>
                  </a:ext>
                </a:extLst>
              </p:cNvPr>
              <p:cNvPicPr>
                <a:picLocks noChangeAspect="1"/>
              </p:cNvPicPr>
              <p:nvPr/>
            </p:nvPicPr>
            <p:blipFill>
              <a:blip r:embed="rId3">
                <a:duotone>
                  <a:schemeClr val="accent5">
                    <a:shade val="45000"/>
                    <a:satMod val="135000"/>
                  </a:schemeClr>
                  <a:prstClr val="white"/>
                </a:duotone>
              </a:blip>
              <a:stretch>
                <a:fillRect/>
              </a:stretch>
            </p:blipFill>
            <p:spPr>
              <a:xfrm>
                <a:off x="875908" y="2991451"/>
                <a:ext cx="557357" cy="1393393"/>
              </a:xfrm>
              <a:prstGeom prst="rect">
                <a:avLst/>
              </a:prstGeom>
            </p:spPr>
          </p:pic>
          <p:pic>
            <p:nvPicPr>
              <p:cNvPr id="220" name="Picture 219">
                <a:extLst>
                  <a:ext uri="{FF2B5EF4-FFF2-40B4-BE49-F238E27FC236}">
                    <a16:creationId xmlns:a16="http://schemas.microsoft.com/office/drawing/2014/main" id="{FC092DDE-0FD8-47B8-9B19-2E414937B6C9}"/>
                  </a:ext>
                </a:extLst>
              </p:cNvPr>
              <p:cNvPicPr>
                <a:picLocks noChangeAspect="1"/>
              </p:cNvPicPr>
              <p:nvPr/>
            </p:nvPicPr>
            <p:blipFill>
              <a:blip r:embed="rId4">
                <a:duotone>
                  <a:schemeClr val="accent5">
                    <a:shade val="45000"/>
                    <a:satMod val="135000"/>
                  </a:schemeClr>
                  <a:prstClr val="white"/>
                </a:duotone>
              </a:blip>
              <a:stretch>
                <a:fillRect/>
              </a:stretch>
            </p:blipFill>
            <p:spPr>
              <a:xfrm>
                <a:off x="1629041" y="3523760"/>
                <a:ext cx="567276" cy="861084"/>
              </a:xfrm>
              <a:prstGeom prst="rect">
                <a:avLst/>
              </a:prstGeom>
            </p:spPr>
          </p:pic>
        </p:grpSp>
        <p:grpSp>
          <p:nvGrpSpPr>
            <p:cNvPr id="14" name="Group 13">
              <a:extLst>
                <a:ext uri="{FF2B5EF4-FFF2-40B4-BE49-F238E27FC236}">
                  <a16:creationId xmlns:a16="http://schemas.microsoft.com/office/drawing/2014/main" id="{B3B4148C-98AD-4400-9F49-A5340C32727B}"/>
                </a:ext>
              </a:extLst>
            </p:cNvPr>
            <p:cNvGrpSpPr/>
            <p:nvPr/>
          </p:nvGrpSpPr>
          <p:grpSpPr>
            <a:xfrm>
              <a:off x="891209" y="4688342"/>
              <a:ext cx="3891465" cy="1393393"/>
              <a:chOff x="891209" y="4688342"/>
              <a:chExt cx="3891465" cy="1393393"/>
            </a:xfrm>
          </p:grpSpPr>
          <p:pic>
            <p:nvPicPr>
              <p:cNvPr id="221" name="Picture 220">
                <a:extLst>
                  <a:ext uri="{FF2B5EF4-FFF2-40B4-BE49-F238E27FC236}">
                    <a16:creationId xmlns:a16="http://schemas.microsoft.com/office/drawing/2014/main" id="{F2708AE5-A76A-4694-8B6A-A2C8845601B8}"/>
                  </a:ext>
                </a:extLst>
              </p:cNvPr>
              <p:cNvPicPr>
                <a:picLocks noChangeAspect="1"/>
              </p:cNvPicPr>
              <p:nvPr/>
            </p:nvPicPr>
            <p:blipFill>
              <a:blip r:embed="rId3">
                <a:duotone>
                  <a:schemeClr val="accent5">
                    <a:shade val="45000"/>
                    <a:satMod val="135000"/>
                  </a:schemeClr>
                  <a:prstClr val="white"/>
                </a:duotone>
              </a:blip>
              <a:stretch>
                <a:fillRect/>
              </a:stretch>
            </p:blipFill>
            <p:spPr>
              <a:xfrm>
                <a:off x="891209" y="4688342"/>
                <a:ext cx="557357" cy="1393393"/>
              </a:xfrm>
              <a:prstGeom prst="rect">
                <a:avLst/>
              </a:prstGeom>
            </p:spPr>
          </p:pic>
          <p:pic>
            <p:nvPicPr>
              <p:cNvPr id="222" name="Picture 221">
                <a:extLst>
                  <a:ext uri="{FF2B5EF4-FFF2-40B4-BE49-F238E27FC236}">
                    <a16:creationId xmlns:a16="http://schemas.microsoft.com/office/drawing/2014/main" id="{E93799C3-EBB7-43DD-9B53-C8FBA0893834}"/>
                  </a:ext>
                </a:extLst>
              </p:cNvPr>
              <p:cNvPicPr>
                <a:picLocks noChangeAspect="1"/>
              </p:cNvPicPr>
              <p:nvPr/>
            </p:nvPicPr>
            <p:blipFill>
              <a:blip r:embed="rId3">
                <a:duotone>
                  <a:schemeClr val="accent5">
                    <a:shade val="45000"/>
                    <a:satMod val="135000"/>
                  </a:schemeClr>
                  <a:prstClr val="white"/>
                </a:duotone>
              </a:blip>
              <a:stretch>
                <a:fillRect/>
              </a:stretch>
            </p:blipFill>
            <p:spPr>
              <a:xfrm>
                <a:off x="1617186" y="4688342"/>
                <a:ext cx="557357" cy="1393393"/>
              </a:xfrm>
              <a:prstGeom prst="rect">
                <a:avLst/>
              </a:prstGeom>
            </p:spPr>
          </p:pic>
          <p:pic>
            <p:nvPicPr>
              <p:cNvPr id="223" name="Picture 222">
                <a:extLst>
                  <a:ext uri="{FF2B5EF4-FFF2-40B4-BE49-F238E27FC236}">
                    <a16:creationId xmlns:a16="http://schemas.microsoft.com/office/drawing/2014/main" id="{33359D53-D3A1-463D-8F9E-68762A5C5359}"/>
                  </a:ext>
                </a:extLst>
              </p:cNvPr>
              <p:cNvPicPr>
                <a:picLocks noChangeAspect="1"/>
              </p:cNvPicPr>
              <p:nvPr/>
            </p:nvPicPr>
            <p:blipFill>
              <a:blip r:embed="rId3">
                <a:duotone>
                  <a:schemeClr val="accent5">
                    <a:shade val="45000"/>
                    <a:satMod val="135000"/>
                  </a:schemeClr>
                  <a:prstClr val="white"/>
                </a:duotone>
              </a:blip>
              <a:stretch>
                <a:fillRect/>
              </a:stretch>
            </p:blipFill>
            <p:spPr>
              <a:xfrm>
                <a:off x="2343163" y="4688342"/>
                <a:ext cx="557357" cy="1393393"/>
              </a:xfrm>
              <a:prstGeom prst="rect">
                <a:avLst/>
              </a:prstGeom>
            </p:spPr>
          </p:pic>
          <p:pic>
            <p:nvPicPr>
              <p:cNvPr id="224" name="Picture 223">
                <a:extLst>
                  <a:ext uri="{FF2B5EF4-FFF2-40B4-BE49-F238E27FC236}">
                    <a16:creationId xmlns:a16="http://schemas.microsoft.com/office/drawing/2014/main" id="{7D86D5AC-B679-4CF8-8DF5-EB76798B3F8E}"/>
                  </a:ext>
                </a:extLst>
              </p:cNvPr>
              <p:cNvPicPr>
                <a:picLocks noChangeAspect="1"/>
              </p:cNvPicPr>
              <p:nvPr/>
            </p:nvPicPr>
            <p:blipFill>
              <a:blip r:embed="rId3">
                <a:duotone>
                  <a:schemeClr val="accent5">
                    <a:shade val="45000"/>
                    <a:satMod val="135000"/>
                  </a:schemeClr>
                  <a:prstClr val="white"/>
                </a:duotone>
              </a:blip>
              <a:stretch>
                <a:fillRect/>
              </a:stretch>
            </p:blipFill>
            <p:spPr>
              <a:xfrm>
                <a:off x="3069140" y="4688342"/>
                <a:ext cx="557357" cy="1393393"/>
              </a:xfrm>
              <a:prstGeom prst="rect">
                <a:avLst/>
              </a:prstGeom>
            </p:spPr>
          </p:pic>
          <p:pic>
            <p:nvPicPr>
              <p:cNvPr id="225" name="Picture 224">
                <a:extLst>
                  <a:ext uri="{FF2B5EF4-FFF2-40B4-BE49-F238E27FC236}">
                    <a16:creationId xmlns:a16="http://schemas.microsoft.com/office/drawing/2014/main" id="{15E8814D-EBDC-4E40-9C7D-66631A5A3756}"/>
                  </a:ext>
                </a:extLst>
              </p:cNvPr>
              <p:cNvPicPr>
                <a:picLocks noChangeAspect="1"/>
              </p:cNvPicPr>
              <p:nvPr/>
            </p:nvPicPr>
            <p:blipFill>
              <a:blip r:embed="rId3">
                <a:duotone>
                  <a:schemeClr val="accent5">
                    <a:shade val="45000"/>
                    <a:satMod val="135000"/>
                  </a:schemeClr>
                  <a:prstClr val="white"/>
                </a:duotone>
              </a:blip>
              <a:stretch>
                <a:fillRect/>
              </a:stretch>
            </p:blipFill>
            <p:spPr>
              <a:xfrm>
                <a:off x="3795117" y="4688342"/>
                <a:ext cx="557357" cy="1393393"/>
              </a:xfrm>
              <a:prstGeom prst="rect">
                <a:avLst/>
              </a:prstGeom>
            </p:spPr>
          </p:pic>
          <p:pic>
            <p:nvPicPr>
              <p:cNvPr id="226" name="Picture 225">
                <a:extLst>
                  <a:ext uri="{FF2B5EF4-FFF2-40B4-BE49-F238E27FC236}">
                    <a16:creationId xmlns:a16="http://schemas.microsoft.com/office/drawing/2014/main" id="{6B391E4C-7103-48D8-A7AE-374C2A512DB7}"/>
                  </a:ext>
                </a:extLst>
              </p:cNvPr>
              <p:cNvPicPr>
                <a:picLocks noChangeAspect="1"/>
              </p:cNvPicPr>
              <p:nvPr/>
            </p:nvPicPr>
            <p:blipFill>
              <a:blip r:embed="rId5">
                <a:duotone>
                  <a:schemeClr val="accent5">
                    <a:shade val="45000"/>
                    <a:satMod val="135000"/>
                  </a:schemeClr>
                  <a:prstClr val="white"/>
                </a:duotone>
              </a:blip>
              <a:stretch>
                <a:fillRect/>
              </a:stretch>
            </p:blipFill>
            <p:spPr>
              <a:xfrm>
                <a:off x="4521096" y="5820157"/>
                <a:ext cx="261578" cy="261578"/>
              </a:xfrm>
              <a:prstGeom prst="rect">
                <a:avLst/>
              </a:prstGeom>
            </p:spPr>
          </p:pic>
        </p:grpSp>
        <p:sp>
          <p:nvSpPr>
            <p:cNvPr id="228" name="Rectangle: Rounded Corners 227">
              <a:extLst>
                <a:ext uri="{FF2B5EF4-FFF2-40B4-BE49-F238E27FC236}">
                  <a16:creationId xmlns:a16="http://schemas.microsoft.com/office/drawing/2014/main" id="{A85B8007-C723-46DF-AC6A-731F964C33DC}"/>
                </a:ext>
              </a:extLst>
            </p:cNvPr>
            <p:cNvSpPr/>
            <p:nvPr/>
          </p:nvSpPr>
          <p:spPr>
            <a:xfrm>
              <a:off x="6673534" y="1496950"/>
              <a:ext cx="1154332"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fifty- one </a:t>
              </a:r>
            </a:p>
          </p:txBody>
        </p:sp>
        <p:sp>
          <p:nvSpPr>
            <p:cNvPr id="232" name="TextBox 231">
              <a:extLst>
                <a:ext uri="{FF2B5EF4-FFF2-40B4-BE49-F238E27FC236}">
                  <a16:creationId xmlns:a16="http://schemas.microsoft.com/office/drawing/2014/main" id="{16619754-67FA-4BE4-BAA7-2ABBD79B829C}"/>
                </a:ext>
              </a:extLst>
            </p:cNvPr>
            <p:cNvSpPr txBox="1"/>
            <p:nvPr/>
          </p:nvSpPr>
          <p:spPr>
            <a:xfrm>
              <a:off x="6661439" y="1493948"/>
              <a:ext cx="356188" cy="369332"/>
            </a:xfrm>
            <a:prstGeom prst="rect">
              <a:avLst/>
            </a:prstGeom>
            <a:noFill/>
          </p:spPr>
          <p:txBody>
            <a:bodyPr wrap="none" rtlCol="0">
              <a:spAutoFit/>
            </a:bodyPr>
            <a:lstStyle/>
            <a:p>
              <a:r>
                <a:rPr lang="en-GB" b="1" dirty="0">
                  <a:latin typeface="Century Gothic" panose="020B0502020202020204" pitchFamily="34" charset="0"/>
                </a:rPr>
                <a:t>A</a:t>
              </a:r>
            </a:p>
          </p:txBody>
        </p:sp>
        <p:sp>
          <p:nvSpPr>
            <p:cNvPr id="229" name="Rectangle: Rounded Corners 228">
              <a:extLst>
                <a:ext uri="{FF2B5EF4-FFF2-40B4-BE49-F238E27FC236}">
                  <a16:creationId xmlns:a16="http://schemas.microsoft.com/office/drawing/2014/main" id="{D90A5C61-7470-40C3-BB30-E69A11509C66}"/>
                </a:ext>
              </a:extLst>
            </p:cNvPr>
            <p:cNvSpPr/>
            <p:nvPr/>
          </p:nvSpPr>
          <p:spPr>
            <a:xfrm>
              <a:off x="6663586" y="3085392"/>
              <a:ext cx="1174228"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16</a:t>
              </a:r>
            </a:p>
          </p:txBody>
        </p:sp>
        <p:sp>
          <p:nvSpPr>
            <p:cNvPr id="233" name="TextBox 232">
              <a:extLst>
                <a:ext uri="{FF2B5EF4-FFF2-40B4-BE49-F238E27FC236}">
                  <a16:creationId xmlns:a16="http://schemas.microsoft.com/office/drawing/2014/main" id="{5E35202C-7998-44DB-A4BA-D089DD40C204}"/>
                </a:ext>
              </a:extLst>
            </p:cNvPr>
            <p:cNvSpPr txBox="1"/>
            <p:nvPr/>
          </p:nvSpPr>
          <p:spPr>
            <a:xfrm>
              <a:off x="6661439" y="3102046"/>
              <a:ext cx="319318" cy="369332"/>
            </a:xfrm>
            <a:prstGeom prst="rect">
              <a:avLst/>
            </a:prstGeom>
            <a:noFill/>
          </p:spPr>
          <p:txBody>
            <a:bodyPr wrap="none" rtlCol="0">
              <a:spAutoFit/>
            </a:bodyPr>
            <a:lstStyle/>
            <a:p>
              <a:r>
                <a:rPr lang="en-GB" b="1" dirty="0">
                  <a:latin typeface="Century Gothic" panose="020B0502020202020204" pitchFamily="34" charset="0"/>
                </a:rPr>
                <a:t>B</a:t>
              </a:r>
            </a:p>
          </p:txBody>
        </p:sp>
        <p:sp>
          <p:nvSpPr>
            <p:cNvPr id="230" name="Rectangle: Rounded Corners 229">
              <a:extLst>
                <a:ext uri="{FF2B5EF4-FFF2-40B4-BE49-F238E27FC236}">
                  <a16:creationId xmlns:a16="http://schemas.microsoft.com/office/drawing/2014/main" id="{CF0ACD1F-2B4D-4AE7-90B3-F58987A8D90A}"/>
                </a:ext>
              </a:extLst>
            </p:cNvPr>
            <p:cNvSpPr/>
            <p:nvPr/>
          </p:nvSpPr>
          <p:spPr>
            <a:xfrm>
              <a:off x="6675698" y="4782283"/>
              <a:ext cx="1150005"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sixty</a:t>
              </a:r>
            </a:p>
          </p:txBody>
        </p:sp>
        <p:sp>
          <p:nvSpPr>
            <p:cNvPr id="234" name="TextBox 233">
              <a:extLst>
                <a:ext uri="{FF2B5EF4-FFF2-40B4-BE49-F238E27FC236}">
                  <a16:creationId xmlns:a16="http://schemas.microsoft.com/office/drawing/2014/main" id="{52ED945B-F326-4F69-95CB-E557E1D4B74B}"/>
                </a:ext>
              </a:extLst>
            </p:cNvPr>
            <p:cNvSpPr txBox="1"/>
            <p:nvPr/>
          </p:nvSpPr>
          <p:spPr>
            <a:xfrm>
              <a:off x="6661439" y="4790596"/>
              <a:ext cx="364202" cy="369332"/>
            </a:xfrm>
            <a:prstGeom prst="rect">
              <a:avLst/>
            </a:prstGeom>
            <a:noFill/>
          </p:spPr>
          <p:txBody>
            <a:bodyPr wrap="none" rtlCol="0">
              <a:spAutoFit/>
            </a:bodyPr>
            <a:lstStyle/>
            <a:p>
              <a:r>
                <a:rPr lang="en-GB" b="1" dirty="0">
                  <a:latin typeface="Century Gothic" panose="020B0502020202020204" pitchFamily="34" charset="0"/>
                </a:rPr>
                <a:t>C</a:t>
              </a:r>
            </a:p>
          </p:txBody>
        </p:sp>
      </p:grpSp>
      <p:grpSp>
        <p:nvGrpSpPr>
          <p:cNvPr id="46" name="Group 45">
            <a:extLst>
              <a:ext uri="{FF2B5EF4-FFF2-40B4-BE49-F238E27FC236}">
                <a16:creationId xmlns:a16="http://schemas.microsoft.com/office/drawing/2014/main" id="{DEE3215C-66A6-439A-9569-3B5BB34DCE8A}"/>
              </a:ext>
            </a:extLst>
          </p:cNvPr>
          <p:cNvGrpSpPr/>
          <p:nvPr/>
        </p:nvGrpSpPr>
        <p:grpSpPr>
          <a:xfrm>
            <a:off x="27814" y="6454317"/>
            <a:ext cx="1231337" cy="403587"/>
            <a:chOff x="27814" y="6454317"/>
            <a:chExt cx="1231337" cy="403587"/>
          </a:xfrm>
        </p:grpSpPr>
        <p:pic>
          <p:nvPicPr>
            <p:cNvPr id="47" name="Picture 46" descr="A close up of a sign&#10;&#10;Description generated with high confidence">
              <a:extLst>
                <a:ext uri="{FF2B5EF4-FFF2-40B4-BE49-F238E27FC236}">
                  <a16:creationId xmlns:a16="http://schemas.microsoft.com/office/drawing/2014/main" id="{8F2B6743-26C1-4139-A8A0-7452EDDB4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8" name="TextBox 8">
              <a:extLst>
                <a:ext uri="{FF2B5EF4-FFF2-40B4-BE49-F238E27FC236}">
                  <a16:creationId xmlns:a16="http://schemas.microsoft.com/office/drawing/2014/main" id="{589D562D-C663-4F3A-999A-98BC5081843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9999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1" name="Group 30">
            <a:extLst>
              <a:ext uri="{FF2B5EF4-FFF2-40B4-BE49-F238E27FC236}">
                <a16:creationId xmlns:a16="http://schemas.microsoft.com/office/drawing/2014/main" id="{5E761775-874B-44E5-A817-99F8E89FBD55}"/>
              </a:ext>
            </a:extLst>
          </p:cNvPr>
          <p:cNvGrpSpPr/>
          <p:nvPr/>
        </p:nvGrpSpPr>
        <p:grpSpPr>
          <a:xfrm>
            <a:off x="27814" y="6454317"/>
            <a:ext cx="1231337" cy="403587"/>
            <a:chOff x="27814" y="6454317"/>
            <a:chExt cx="1231337" cy="403587"/>
          </a:xfrm>
        </p:grpSpPr>
        <p:pic>
          <p:nvPicPr>
            <p:cNvPr id="32" name="Picture 31" descr="A close up of a sign&#10;&#10;Description generated with high confidence">
              <a:extLst>
                <a:ext uri="{FF2B5EF4-FFF2-40B4-BE49-F238E27FC236}">
                  <a16:creationId xmlns:a16="http://schemas.microsoft.com/office/drawing/2014/main" id="{89E2212E-9523-47D7-9B15-F1CC4B485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3" name="TextBox 8">
              <a:extLst>
                <a:ext uri="{FF2B5EF4-FFF2-40B4-BE49-F238E27FC236}">
                  <a16:creationId xmlns:a16="http://schemas.microsoft.com/office/drawing/2014/main" id="{81739EFF-06C2-44B9-9242-D68BECC4A48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4" name="Picture 33">
            <a:extLst>
              <a:ext uri="{FF2B5EF4-FFF2-40B4-BE49-F238E27FC236}">
                <a16:creationId xmlns:a16="http://schemas.microsoft.com/office/drawing/2014/main" id="{7DDF413F-FD1A-4CAD-9626-68E06F5F5B4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5" name="Rectangle 34">
            <a:extLst>
              <a:ext uri="{FF2B5EF4-FFF2-40B4-BE49-F238E27FC236}">
                <a16:creationId xmlns:a16="http://schemas.microsoft.com/office/drawing/2014/main" id="{4AD6E1F1-5B6C-4C9A-8331-FA1D09FA031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more than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less than							    </a:t>
            </a:r>
          </a:p>
        </p:txBody>
      </p:sp>
      <p:sp>
        <p:nvSpPr>
          <p:cNvPr id="36" name="Rectangle: Rounded Corners 35">
            <a:extLst>
              <a:ext uri="{FF2B5EF4-FFF2-40B4-BE49-F238E27FC236}">
                <a16:creationId xmlns:a16="http://schemas.microsoft.com/office/drawing/2014/main" id="{34A15FE5-4228-460F-B976-9309DC9FA02A}"/>
              </a:ext>
            </a:extLst>
          </p:cNvPr>
          <p:cNvSpPr/>
          <p:nvPr/>
        </p:nvSpPr>
        <p:spPr>
          <a:xfrm>
            <a:off x="7573416" y="1439471"/>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t>
            </a:r>
          </a:p>
        </p:txBody>
      </p:sp>
      <p:sp>
        <p:nvSpPr>
          <p:cNvPr id="37" name="Rectangle: Rounded Corners 36">
            <a:extLst>
              <a:ext uri="{FF2B5EF4-FFF2-40B4-BE49-F238E27FC236}">
                <a16:creationId xmlns:a16="http://schemas.microsoft.com/office/drawing/2014/main" id="{DFF095E0-51FD-4B0C-8534-15189FB02125}"/>
              </a:ext>
            </a:extLst>
          </p:cNvPr>
          <p:cNvSpPr/>
          <p:nvPr/>
        </p:nvSpPr>
        <p:spPr>
          <a:xfrm>
            <a:off x="7573416" y="3900906"/>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prstClr val="black"/>
                </a:solidFill>
                <a:latin typeface="Century Gothic" panose="020B0502020202020204" pitchFamily="34" charset="0"/>
              </a:rPr>
              <a:t>?</a:t>
            </a:r>
          </a:p>
        </p:txBody>
      </p:sp>
    </p:spTree>
    <p:extLst>
      <p:ext uri="{BB962C8B-B14F-4D97-AF65-F5344CB8AC3E}">
        <p14:creationId xmlns:p14="http://schemas.microsoft.com/office/powerpoint/2010/main" val="239942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1" name="Group 30">
            <a:extLst>
              <a:ext uri="{FF2B5EF4-FFF2-40B4-BE49-F238E27FC236}">
                <a16:creationId xmlns:a16="http://schemas.microsoft.com/office/drawing/2014/main" id="{5E761775-874B-44E5-A817-99F8E89FBD55}"/>
              </a:ext>
            </a:extLst>
          </p:cNvPr>
          <p:cNvGrpSpPr/>
          <p:nvPr/>
        </p:nvGrpSpPr>
        <p:grpSpPr>
          <a:xfrm>
            <a:off x="27814" y="6454317"/>
            <a:ext cx="1231337" cy="403587"/>
            <a:chOff x="27814" y="6454317"/>
            <a:chExt cx="1231337" cy="403587"/>
          </a:xfrm>
        </p:grpSpPr>
        <p:pic>
          <p:nvPicPr>
            <p:cNvPr id="32" name="Picture 31" descr="A close up of a sign&#10;&#10;Description generated with high confidence">
              <a:extLst>
                <a:ext uri="{FF2B5EF4-FFF2-40B4-BE49-F238E27FC236}">
                  <a16:creationId xmlns:a16="http://schemas.microsoft.com/office/drawing/2014/main" id="{89E2212E-9523-47D7-9B15-F1CC4B485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3" name="TextBox 8">
              <a:extLst>
                <a:ext uri="{FF2B5EF4-FFF2-40B4-BE49-F238E27FC236}">
                  <a16:creationId xmlns:a16="http://schemas.microsoft.com/office/drawing/2014/main" id="{81739EFF-06C2-44B9-9242-D68BECC4A48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4" name="Picture 33">
            <a:extLst>
              <a:ext uri="{FF2B5EF4-FFF2-40B4-BE49-F238E27FC236}">
                <a16:creationId xmlns:a16="http://schemas.microsoft.com/office/drawing/2014/main" id="{7DDF413F-FD1A-4CAD-9626-68E06F5F5B4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5" name="Rectangle 34">
            <a:extLst>
              <a:ext uri="{FF2B5EF4-FFF2-40B4-BE49-F238E27FC236}">
                <a16:creationId xmlns:a16="http://schemas.microsoft.com/office/drawing/2014/main" id="{4AD6E1F1-5B6C-4C9A-8331-FA1D09FA031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more than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less than							    </a:t>
            </a:r>
          </a:p>
        </p:txBody>
      </p:sp>
      <p:sp>
        <p:nvSpPr>
          <p:cNvPr id="36" name="Rectangle: Rounded Corners 35">
            <a:extLst>
              <a:ext uri="{FF2B5EF4-FFF2-40B4-BE49-F238E27FC236}">
                <a16:creationId xmlns:a16="http://schemas.microsoft.com/office/drawing/2014/main" id="{34A15FE5-4228-460F-B976-9309DC9FA02A}"/>
              </a:ext>
            </a:extLst>
          </p:cNvPr>
          <p:cNvSpPr/>
          <p:nvPr/>
        </p:nvSpPr>
        <p:spPr>
          <a:xfrm>
            <a:off x="7573416" y="1439471"/>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63</a:t>
            </a:r>
          </a:p>
        </p:txBody>
      </p:sp>
      <p:sp>
        <p:nvSpPr>
          <p:cNvPr id="37" name="Rectangle: Rounded Corners 36">
            <a:extLst>
              <a:ext uri="{FF2B5EF4-FFF2-40B4-BE49-F238E27FC236}">
                <a16:creationId xmlns:a16="http://schemas.microsoft.com/office/drawing/2014/main" id="{DFF095E0-51FD-4B0C-8534-15189FB02125}"/>
              </a:ext>
            </a:extLst>
          </p:cNvPr>
          <p:cNvSpPr/>
          <p:nvPr/>
        </p:nvSpPr>
        <p:spPr>
          <a:xfrm>
            <a:off x="7573416" y="3900906"/>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srgbClr val="FF0000"/>
                </a:solidFill>
                <a:latin typeface="Century Gothic" panose="020B0502020202020204" pitchFamily="34" charset="0"/>
              </a:rPr>
              <a:t>64</a:t>
            </a:r>
          </a:p>
        </p:txBody>
      </p:sp>
    </p:spTree>
    <p:extLst>
      <p:ext uri="{BB962C8B-B14F-4D97-AF65-F5344CB8AC3E}">
        <p14:creationId xmlns:p14="http://schemas.microsoft.com/office/powerpoint/2010/main" val="1048785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929469-1C69-44EB-9D03-C4E8D627CB2F}"/>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1294</TotalTime>
  <Words>808</Words>
  <Application>Microsoft Office PowerPoint</Application>
  <PresentationFormat>On-screen Show (4:3)</PresentationFormat>
  <Paragraphs>382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57</cp:revision>
  <dcterms:created xsi:type="dcterms:W3CDTF">2018-03-17T10:08:43Z</dcterms:created>
  <dcterms:modified xsi:type="dcterms:W3CDTF">2019-06-17T14:36:40Z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