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8" r:id="rId2"/>
    <p:sldId id="274" r:id="rId3"/>
    <p:sldId id="271" r:id="rId4"/>
    <p:sldId id="280" r:id="rId5"/>
    <p:sldId id="279" r:id="rId6"/>
    <p:sldId id="278" r:id="rId7"/>
    <p:sldId id="277" r:id="rId8"/>
    <p:sldId id="272" r:id="rId9"/>
    <p:sldId id="275" r:id="rId10"/>
    <p:sldId id="287" r:id="rId11"/>
    <p:sldId id="284" r:id="rId12"/>
    <p:sldId id="285" r:id="rId13"/>
    <p:sldId id="286" r:id="rId14"/>
    <p:sldId id="276" r:id="rId15"/>
    <p:sldId id="281" r:id="rId16"/>
    <p:sldId id="282" r:id="rId17"/>
    <p:sldId id="283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267" r:id="rId6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Sassoon Infant Rg" panose="02000503030000020003" charset="0"/>
      <p:regular r:id="rId68"/>
      <p:bold r:id="rId69"/>
    </p:embeddedFont>
    <p:embeddedFont>
      <p:font typeface="Twinkl" panose="020B0604020202020204" charset="0"/>
      <p:regular r:id="rId70"/>
      <p:bold r:id="rId71"/>
    </p:embeddedFont>
    <p:embeddedFont>
      <p:font typeface="Twinkl SemiBold" charset="0"/>
      <p:bold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00FF99"/>
    <a:srgbClr val="ACDDFC"/>
    <a:srgbClr val="80C1EB"/>
    <a:srgbClr val="18A0DB"/>
    <a:srgbClr val="FFFFFF"/>
    <a:srgbClr val="4AA1D9"/>
    <a:srgbClr val="21A6F9"/>
    <a:srgbClr val="1C1C1C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48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4.xml"/><Relationship Id="rId3" Type="http://schemas.openxmlformats.org/officeDocument/2006/relationships/slide" Target="slide8.xml"/><Relationship Id="rId7" Type="http://schemas.openxmlformats.org/officeDocument/2006/relationships/slide" Target="slide17.xml"/><Relationship Id="rId12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6.xml"/><Relationship Id="rId5" Type="http://schemas.openxmlformats.org/officeDocument/2006/relationships/slide" Target="slide14.xml"/><Relationship Id="rId15" Type="http://schemas.openxmlformats.org/officeDocument/2006/relationships/slide" Target="slide50.xml"/><Relationship Id="rId10" Type="http://schemas.openxmlformats.org/officeDocument/2006/relationships/slide" Target="slide23.xml"/><Relationship Id="rId4" Type="http://schemas.openxmlformats.org/officeDocument/2006/relationships/slide" Target="slide9.xml"/><Relationship Id="rId9" Type="http://schemas.openxmlformats.org/officeDocument/2006/relationships/slide" Target="slide22.xml"/><Relationship Id="rId1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4273" y="962728"/>
            <a:ext cx="6701279" cy="4115240"/>
          </a:xfrm>
          <a:prstGeom prst="roundRect">
            <a:avLst>
              <a:gd name="adj" fmla="val 560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44273" y="999304"/>
            <a:ext cx="6855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+mj-lt"/>
              </a:rPr>
              <a:t>Complex Partitioning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4273" y="3523536"/>
            <a:ext cx="6855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cs typeface="Twinkl"/>
              </a:rPr>
              <a:t>Partitioning Numbers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5" y="1981290"/>
            <a:ext cx="976109" cy="2426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95587" y="4915421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2493" y="4915421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8" y="1981290"/>
            <a:ext cx="976109" cy="24260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71" y="1981290"/>
            <a:ext cx="976109" cy="24260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44" y="1981290"/>
            <a:ext cx="976109" cy="24260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77" y="1981290"/>
            <a:ext cx="976109" cy="2426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50" y="2899331"/>
            <a:ext cx="918667" cy="1508001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70630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1" y="1981290"/>
            <a:ext cx="976109" cy="2426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91424" y="4915421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9402" y="4915421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4" y="1981290"/>
            <a:ext cx="976109" cy="24260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7" y="1981290"/>
            <a:ext cx="976109" cy="24260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20" y="1981290"/>
            <a:ext cx="976109" cy="24260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93" y="1981290"/>
            <a:ext cx="976109" cy="2426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66" y="2899331"/>
            <a:ext cx="918667" cy="1508001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31448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0" y="1981290"/>
            <a:ext cx="976109" cy="2426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6276" y="4915421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7880" y="4915421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13" y="1981290"/>
            <a:ext cx="976109" cy="24260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31" y="1981290"/>
            <a:ext cx="976109" cy="24260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04" y="1981290"/>
            <a:ext cx="976109" cy="24260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77" y="1981290"/>
            <a:ext cx="976109" cy="2426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50" y="2899331"/>
            <a:ext cx="918667" cy="1508001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12431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1" y="1981290"/>
            <a:ext cx="976109" cy="2426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2910" y="4915421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9845" y="4915421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05" y="1981290"/>
            <a:ext cx="976109" cy="24260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78" y="1981290"/>
            <a:ext cx="976109" cy="24260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51" y="1981290"/>
            <a:ext cx="976109" cy="24260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24" y="1981290"/>
            <a:ext cx="976109" cy="2426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88" y="2899331"/>
            <a:ext cx="918667" cy="1508001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6958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73165" y="4915421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2017" y="4915421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02" y="3505200"/>
            <a:ext cx="589629" cy="6050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62" y="3505200"/>
            <a:ext cx="589629" cy="605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02" y="2700020"/>
            <a:ext cx="589629" cy="6050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62" y="2700020"/>
            <a:ext cx="589629" cy="6050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15631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61451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47" name="Rounded Rectangle 4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884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5505" y="4915421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2017" y="4915421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92" y="3505200"/>
            <a:ext cx="589629" cy="6050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52" y="3505200"/>
            <a:ext cx="589629" cy="605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92" y="2700020"/>
            <a:ext cx="589629" cy="6050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52" y="2700020"/>
            <a:ext cx="589629" cy="6050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15631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745469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47" name="Rounded Rectangle 4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87224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24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12144" y="2852957"/>
            <a:ext cx="7412657" cy="457815"/>
            <a:chOff x="812144" y="1668811"/>
            <a:chExt cx="7412657" cy="457815"/>
          </a:xfrm>
          <a:solidFill>
            <a:srgbClr val="66FFCC"/>
          </a:solidFill>
        </p:grpSpPr>
        <p:sp>
          <p:nvSpPr>
            <p:cNvPr id="27" name="Rectangle 26"/>
            <p:cNvSpPr/>
            <p:nvPr/>
          </p:nvSpPr>
          <p:spPr>
            <a:xfrm>
              <a:off x="812144" y="1668811"/>
              <a:ext cx="5405776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0707" y="1668811"/>
              <a:ext cx="2584094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2145" y="3788074"/>
            <a:ext cx="7412656" cy="457815"/>
            <a:chOff x="812145" y="1668811"/>
            <a:chExt cx="7412656" cy="457815"/>
          </a:xfrm>
          <a:solidFill>
            <a:srgbClr val="66FFCC"/>
          </a:solidFill>
        </p:grpSpPr>
        <p:sp>
          <p:nvSpPr>
            <p:cNvPr id="30" name="Rectangle 29"/>
            <p:cNvSpPr/>
            <p:nvPr/>
          </p:nvSpPr>
          <p:spPr>
            <a:xfrm>
              <a:off x="812145" y="1668811"/>
              <a:ext cx="2723536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35681" y="1668811"/>
              <a:ext cx="4689120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14</a:t>
              </a:r>
            </a:p>
          </p:txBody>
        </p:sp>
      </p:grp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7053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3" y="1710445"/>
            <a:ext cx="1330572" cy="3307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65" y="2801814"/>
            <a:ext cx="1262787" cy="1336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85" y="1710445"/>
            <a:ext cx="1330572" cy="3307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2448" y="5112915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5229" y="5112915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</a:t>
            </a: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815468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47" y="1710445"/>
            <a:ext cx="1330572" cy="3307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96" y="2801814"/>
            <a:ext cx="1262787" cy="1336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66" y="1710445"/>
            <a:ext cx="1330572" cy="3307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2448" y="5112915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5229" y="5112915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14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0412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37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6187" y="4915421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2325" y="4915421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64" y="4171335"/>
            <a:ext cx="589629" cy="6050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24" y="4171335"/>
            <a:ext cx="589629" cy="605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64" y="3366155"/>
            <a:ext cx="589629" cy="6050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24" y="3366155"/>
            <a:ext cx="589629" cy="6050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25939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671759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907326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64" y="2556970"/>
            <a:ext cx="589629" cy="60504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24" y="2556970"/>
            <a:ext cx="589629" cy="60504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47" y="1851860"/>
            <a:ext cx="589629" cy="605041"/>
          </a:xfrm>
          <a:prstGeom prst="rect">
            <a:avLst/>
          </a:prstGeom>
        </p:spPr>
      </p:pic>
      <p:sp>
        <p:nvSpPr>
          <p:cNvPr id="61" name="Rounded Rectangle 6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90293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Menu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4595" y="2393409"/>
            <a:ext cx="107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56</a:t>
            </a: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53958" y="3151290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Tens and Unit Blocks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653958" y="3864202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Bar Method</a:t>
            </a:r>
          </a:p>
        </p:txBody>
      </p:sp>
      <p:sp>
        <p:nvSpPr>
          <p:cNvPr id="24" name="Rounded Rectangle 23">
            <a:hlinkClick r:id="rId4" action="ppaction://hlinksldjump"/>
          </p:cNvPr>
          <p:cNvSpPr/>
          <p:nvPr/>
        </p:nvSpPr>
        <p:spPr>
          <a:xfrm>
            <a:off x="653958" y="4577114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Number Shapes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20974" y="2393409"/>
            <a:ext cx="107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24</a:t>
            </a: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260337" y="3151290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Tens and Unit Blocks</a:t>
            </a: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260337" y="3864202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Bar Method</a:t>
            </a: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2260337" y="4577114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Number Shapes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7353" y="2393409"/>
            <a:ext cx="107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37</a:t>
            </a: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3866716" y="3151290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Tens and Unit Blocks</a:t>
            </a: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3866716" y="3864202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Bar Method</a:t>
            </a: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3866716" y="4577114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Number Shapes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3732" y="2393409"/>
            <a:ext cx="107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71</a:t>
            </a:r>
          </a:p>
        </p:txBody>
      </p:sp>
      <p:sp>
        <p:nvSpPr>
          <p:cNvPr id="16" name="Rounded Rectangle 15">
            <a:hlinkClick r:id="rId11" action="ppaction://hlinksldjump"/>
          </p:cNvPr>
          <p:cNvSpPr/>
          <p:nvPr/>
        </p:nvSpPr>
        <p:spPr>
          <a:xfrm>
            <a:off x="5473095" y="3151290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Tens and Unit Blocks</a:t>
            </a:r>
          </a:p>
        </p:txBody>
      </p:sp>
      <p:sp>
        <p:nvSpPr>
          <p:cNvPr id="17" name="Rounded Rectangle 16">
            <a:hlinkClick r:id="rId12" action="ppaction://hlinksldjump"/>
          </p:cNvPr>
          <p:cNvSpPr/>
          <p:nvPr/>
        </p:nvSpPr>
        <p:spPr>
          <a:xfrm>
            <a:off x="5473095" y="3864202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Bar Method</a:t>
            </a:r>
          </a:p>
        </p:txBody>
      </p:sp>
      <p:sp>
        <p:nvSpPr>
          <p:cNvPr id="18" name="Rounded Rectangle 17">
            <a:hlinkClick r:id="rId13" action="ppaction://hlinksldjump"/>
          </p:cNvPr>
          <p:cNvSpPr/>
          <p:nvPr/>
        </p:nvSpPr>
        <p:spPr>
          <a:xfrm>
            <a:off x="5473095" y="4577114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Number Shapes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4700" y="2393409"/>
            <a:ext cx="107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99</a:t>
            </a:r>
          </a:p>
        </p:txBody>
      </p:sp>
      <p:sp>
        <p:nvSpPr>
          <p:cNvPr id="20" name="Rounded Rectangle 19">
            <a:hlinkClick r:id="rId14" action="ppaction://hlinksldjump"/>
          </p:cNvPr>
          <p:cNvSpPr/>
          <p:nvPr/>
        </p:nvSpPr>
        <p:spPr>
          <a:xfrm>
            <a:off x="7074063" y="3151290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Tens and Unit Blocks</a:t>
            </a:r>
          </a:p>
        </p:txBody>
      </p:sp>
      <p:sp>
        <p:nvSpPr>
          <p:cNvPr id="23" name="Rounded Rectangle 22">
            <a:hlinkClick r:id="rId15" action="ppaction://hlinksldjump"/>
          </p:cNvPr>
          <p:cNvSpPr/>
          <p:nvPr/>
        </p:nvSpPr>
        <p:spPr>
          <a:xfrm>
            <a:off x="7074063" y="3864202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Bar Method</a:t>
            </a:r>
          </a:p>
        </p:txBody>
      </p:sp>
      <p:sp>
        <p:nvSpPr>
          <p:cNvPr id="29" name="Rounded Rectangle 28">
            <a:hlinkClick r:id="rId16" action="ppaction://hlinksldjump"/>
          </p:cNvPr>
          <p:cNvSpPr/>
          <p:nvPr/>
        </p:nvSpPr>
        <p:spPr>
          <a:xfrm>
            <a:off x="7074063" y="4577114"/>
            <a:ext cx="1392194" cy="601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Number Shapes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3958" y="1473201"/>
            <a:ext cx="781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Click the boxes to go to that section. Use the home buttons to return to this slide.</a:t>
            </a:r>
          </a:p>
        </p:txBody>
      </p:sp>
    </p:spTree>
    <p:extLst>
      <p:ext uri="{BB962C8B-B14F-4D97-AF65-F5344CB8AC3E}">
        <p14:creationId xmlns:p14="http://schemas.microsoft.com/office/powerpoint/2010/main" val="347499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37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0291" y="4915421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2549" y="4915421"/>
            <a:ext cx="62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4" y="4171335"/>
            <a:ext cx="589629" cy="6050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24" y="4171335"/>
            <a:ext cx="589629" cy="605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4" y="3366155"/>
            <a:ext cx="589629" cy="6050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24" y="3366155"/>
            <a:ext cx="589629" cy="6050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31370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087481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012757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4" y="2556970"/>
            <a:ext cx="589629" cy="60504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24" y="2556970"/>
            <a:ext cx="589629" cy="60504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47" y="1851860"/>
            <a:ext cx="589629" cy="605041"/>
          </a:xfrm>
          <a:prstGeom prst="rect">
            <a:avLst/>
          </a:prstGeom>
        </p:spPr>
      </p:pic>
      <p:sp>
        <p:nvSpPr>
          <p:cNvPr id="61" name="Rounded Rectangle 6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956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37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0676" y="4915421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7038" y="4915421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4" y="4171335"/>
            <a:ext cx="589629" cy="6050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24" y="4171335"/>
            <a:ext cx="589629" cy="605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4" y="3366155"/>
            <a:ext cx="589629" cy="6050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24" y="3366155"/>
            <a:ext cx="589629" cy="6050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39082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087481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012757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4" y="2556970"/>
            <a:ext cx="589629" cy="60504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24" y="2556970"/>
            <a:ext cx="589629" cy="60504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47" y="1851860"/>
            <a:ext cx="589629" cy="605041"/>
          </a:xfrm>
          <a:prstGeom prst="rect">
            <a:avLst/>
          </a:prstGeom>
        </p:spPr>
      </p:pic>
      <p:sp>
        <p:nvSpPr>
          <p:cNvPr id="61" name="Rounded Rectangle 6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661623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37</a:t>
            </a:r>
            <a:endParaRPr lang="en-GB" sz="3600" dirty="0">
              <a:latin typeface="Twinkl SemiBold" pitchFamily="50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12144" y="1833050"/>
            <a:ext cx="7412656" cy="457815"/>
            <a:chOff x="812144" y="1668811"/>
            <a:chExt cx="7412656" cy="457815"/>
          </a:xfrm>
          <a:solidFill>
            <a:srgbClr val="66FFCC"/>
          </a:solidFill>
        </p:grpSpPr>
        <p:sp>
          <p:nvSpPr>
            <p:cNvPr id="27" name="Rectangle 26"/>
            <p:cNvSpPr/>
            <p:nvPr/>
          </p:nvSpPr>
          <p:spPr>
            <a:xfrm>
              <a:off x="812144" y="1668811"/>
              <a:ext cx="5405776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17919" y="1668811"/>
              <a:ext cx="2006881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2145" y="4081151"/>
            <a:ext cx="7412656" cy="457815"/>
            <a:chOff x="812145" y="1668811"/>
            <a:chExt cx="7412656" cy="457815"/>
          </a:xfrm>
          <a:solidFill>
            <a:srgbClr val="66FFCC"/>
          </a:solidFill>
        </p:grpSpPr>
        <p:sp>
          <p:nvSpPr>
            <p:cNvPr id="30" name="Rectangle 29"/>
            <p:cNvSpPr/>
            <p:nvPr/>
          </p:nvSpPr>
          <p:spPr>
            <a:xfrm>
              <a:off x="812145" y="1668811"/>
              <a:ext cx="2723536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35681" y="1668811"/>
              <a:ext cx="4689120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27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2144" y="2967459"/>
            <a:ext cx="7412657" cy="457815"/>
            <a:chOff x="812144" y="1668811"/>
            <a:chExt cx="7412657" cy="457815"/>
          </a:xfrm>
          <a:solidFill>
            <a:srgbClr val="66FFCC"/>
          </a:solidFill>
        </p:grpSpPr>
        <p:sp>
          <p:nvSpPr>
            <p:cNvPr id="10" name="Rectangle 9"/>
            <p:cNvSpPr/>
            <p:nvPr/>
          </p:nvSpPr>
          <p:spPr>
            <a:xfrm>
              <a:off x="812144" y="1668811"/>
              <a:ext cx="4263947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6091" y="1668811"/>
              <a:ext cx="3148710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17</a:t>
              </a:r>
            </a:p>
          </p:txBody>
        </p:sp>
      </p:grp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7610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37</a:t>
            </a:r>
            <a:endParaRPr lang="en-GB" sz="3600" dirty="0">
              <a:latin typeface="Twinkl Semi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81" y="1875693"/>
            <a:ext cx="1127300" cy="2801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2756" y="5112915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5537" y="5112915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7" y="1875693"/>
            <a:ext cx="1127300" cy="2801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5" y="1875693"/>
            <a:ext cx="1127300" cy="2801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80" y="2499503"/>
            <a:ext cx="1113839" cy="2178004"/>
          </a:xfrm>
          <a:prstGeom prst="rect">
            <a:avLst/>
          </a:prstGeom>
        </p:spPr>
      </p:pic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79424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37</a:t>
            </a:r>
            <a:endParaRPr lang="en-GB" sz="3600" dirty="0">
              <a:latin typeface="Twinkl Semi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81" y="1875693"/>
            <a:ext cx="1127300" cy="2801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7648" y="5112915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0091" y="5112915"/>
            <a:ext cx="62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7" y="1875693"/>
            <a:ext cx="1127300" cy="2801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46" y="1875693"/>
            <a:ext cx="1127300" cy="2801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80" y="2499503"/>
            <a:ext cx="1113839" cy="2178004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643804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37</a:t>
            </a:r>
            <a:endParaRPr lang="en-GB" sz="3600" dirty="0">
              <a:latin typeface="Twinkl SemiBold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97" y="1875693"/>
            <a:ext cx="1127300" cy="2801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1167" y="5112915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2764" y="5112915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32" y="1875693"/>
            <a:ext cx="1127300" cy="2801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31" y="1875693"/>
            <a:ext cx="1127300" cy="2801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65" y="2499503"/>
            <a:ext cx="1113839" cy="2178004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24867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0245" y="4960866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71156" y="4915421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3419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447173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679665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59" y="2989418"/>
            <a:ext cx="589629" cy="60504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5214681" y="1473201"/>
            <a:ext cx="515068" cy="3318019"/>
            <a:chOff x="7099322" y="708145"/>
            <a:chExt cx="589629" cy="379833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098436" y="1473201"/>
            <a:ext cx="515068" cy="3318019"/>
            <a:chOff x="7099322" y="708145"/>
            <a:chExt cx="589629" cy="379833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4330927" y="1473201"/>
            <a:ext cx="515068" cy="3318019"/>
            <a:chOff x="7099322" y="708145"/>
            <a:chExt cx="589629" cy="379833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95911" y="1473201"/>
            <a:ext cx="515068" cy="3318019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105" name="Rounded Rectangle 104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2847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20953" y="4960866"/>
            <a:ext cx="77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0774" y="4915421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3419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447173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679665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59" y="2989418"/>
            <a:ext cx="589629" cy="60504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5214681" y="1473201"/>
            <a:ext cx="515068" cy="3318019"/>
            <a:chOff x="7099322" y="708145"/>
            <a:chExt cx="589629" cy="379833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88443" y="1473201"/>
            <a:ext cx="515068" cy="3318019"/>
            <a:chOff x="7099322" y="708145"/>
            <a:chExt cx="589629" cy="379833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4330927" y="1473201"/>
            <a:ext cx="515068" cy="3318019"/>
            <a:chOff x="7099322" y="708145"/>
            <a:chExt cx="589629" cy="379833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95911" y="1473201"/>
            <a:ext cx="515068" cy="3318019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105" name="Rounded Rectangle 104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862965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2865" y="4960866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0407" y="4915421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3419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447173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679665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59" y="2989418"/>
            <a:ext cx="589629" cy="60504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5860163" y="1473201"/>
            <a:ext cx="515068" cy="3318019"/>
            <a:chOff x="7099322" y="708145"/>
            <a:chExt cx="589629" cy="379833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88443" y="1473201"/>
            <a:ext cx="515068" cy="3318019"/>
            <a:chOff x="7099322" y="708145"/>
            <a:chExt cx="589629" cy="379833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4330927" y="1473201"/>
            <a:ext cx="515068" cy="3318019"/>
            <a:chOff x="7099322" y="708145"/>
            <a:chExt cx="589629" cy="379833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95911" y="1473201"/>
            <a:ext cx="515068" cy="3318019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105" name="Rounded Rectangle 104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5816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7199" y="4960866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7697" y="4915421"/>
            <a:ext cx="638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3419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447173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679665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59" y="2989418"/>
            <a:ext cx="589629" cy="60504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5860163" y="1473201"/>
            <a:ext cx="515068" cy="3318019"/>
            <a:chOff x="7099322" y="708145"/>
            <a:chExt cx="589629" cy="379833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88443" y="1473201"/>
            <a:ext cx="515068" cy="3318019"/>
            <a:chOff x="7099322" y="708145"/>
            <a:chExt cx="589629" cy="379833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5031883" y="1473201"/>
            <a:ext cx="515068" cy="3318019"/>
            <a:chOff x="7099322" y="708145"/>
            <a:chExt cx="589629" cy="379833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95911" y="1473201"/>
            <a:ext cx="515068" cy="3318019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105" name="Rounded Rectangle 104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4263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7445" y="4915421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0471" y="4915421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43697" y="1473201"/>
            <a:ext cx="515068" cy="3318019"/>
            <a:chOff x="7099322" y="708145"/>
            <a:chExt cx="589629" cy="379833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992096" y="1473201"/>
            <a:ext cx="515068" cy="3318019"/>
            <a:chOff x="7099322" y="708145"/>
            <a:chExt cx="589629" cy="379833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778183" y="1473201"/>
            <a:ext cx="515068" cy="3318019"/>
            <a:chOff x="7099322" y="708145"/>
            <a:chExt cx="589629" cy="379833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3526582" y="1473201"/>
            <a:ext cx="515068" cy="3318019"/>
            <a:chOff x="7099322" y="708145"/>
            <a:chExt cx="589629" cy="379833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274981" y="1473201"/>
            <a:ext cx="515068" cy="3318019"/>
            <a:chOff x="7099322" y="708145"/>
            <a:chExt cx="589629" cy="379833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2" y="3594825"/>
            <a:ext cx="589629" cy="6050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92" y="3594825"/>
            <a:ext cx="589629" cy="6050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2" y="2789645"/>
            <a:ext cx="589629" cy="60504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92" y="2789645"/>
            <a:ext cx="589629" cy="6050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2" y="1984465"/>
            <a:ext cx="589629" cy="6050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92" y="1984465"/>
            <a:ext cx="589629" cy="605041"/>
          </a:xfrm>
          <a:prstGeom prst="rect">
            <a:avLst/>
          </a:prstGeom>
        </p:spPr>
      </p:pic>
      <p:sp>
        <p:nvSpPr>
          <p:cNvPr id="2" name="Rounded Rectangle 1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565025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6325" y="4960866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9417" y="4915421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3419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180157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679665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59" y="2989418"/>
            <a:ext cx="589629" cy="60504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5860163" y="1473201"/>
            <a:ext cx="515068" cy="3318019"/>
            <a:chOff x="7099322" y="708145"/>
            <a:chExt cx="589629" cy="379833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88443" y="1473201"/>
            <a:ext cx="515068" cy="3318019"/>
            <a:chOff x="7099322" y="708145"/>
            <a:chExt cx="589629" cy="379833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5031883" y="1473201"/>
            <a:ext cx="515068" cy="3318019"/>
            <a:chOff x="7099322" y="708145"/>
            <a:chExt cx="589629" cy="379833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95911" y="1473201"/>
            <a:ext cx="515068" cy="3318019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105" name="Rounded Rectangle 104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270695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6522" y="4960866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6122" y="4915421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44954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473234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972742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36" y="2989418"/>
            <a:ext cx="589629" cy="60504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153240" y="1473201"/>
            <a:ext cx="515068" cy="3318019"/>
            <a:chOff x="7099322" y="708145"/>
            <a:chExt cx="589629" cy="379833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981520" y="1473201"/>
            <a:ext cx="515068" cy="3318019"/>
            <a:chOff x="7099322" y="708145"/>
            <a:chExt cx="589629" cy="379833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5324960" y="1473201"/>
            <a:ext cx="515068" cy="3318019"/>
            <a:chOff x="7099322" y="708145"/>
            <a:chExt cx="589629" cy="379833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1088988" y="1473201"/>
            <a:ext cx="515068" cy="3318019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105" name="Rounded Rectangle 104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65496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9630" y="4960866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9527" y="4915421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98062" y="1473201"/>
            <a:ext cx="515068" cy="3318019"/>
            <a:chOff x="7099322" y="708145"/>
            <a:chExt cx="589629" cy="37983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426342" y="1473201"/>
            <a:ext cx="515068" cy="3318019"/>
            <a:chOff x="7099322" y="708145"/>
            <a:chExt cx="589629" cy="37983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769782" y="1473201"/>
            <a:ext cx="515068" cy="3318019"/>
            <a:chOff x="7099322" y="708145"/>
            <a:chExt cx="589629" cy="379833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4" y="2989418"/>
            <a:ext cx="589629" cy="60504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106348" y="1473201"/>
            <a:ext cx="515068" cy="3318019"/>
            <a:chOff x="7099322" y="708145"/>
            <a:chExt cx="589629" cy="379833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934628" y="1473201"/>
            <a:ext cx="515068" cy="3318019"/>
            <a:chOff x="7099322" y="708145"/>
            <a:chExt cx="589629" cy="379833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5278068" y="1473201"/>
            <a:ext cx="515068" cy="3318019"/>
            <a:chOff x="7099322" y="708145"/>
            <a:chExt cx="589629" cy="3798336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1042096" y="1473201"/>
            <a:ext cx="515068" cy="3318019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105" name="Rounded Rectangle 104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953426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71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2144" y="1668811"/>
            <a:ext cx="7412657" cy="457815"/>
            <a:chOff x="812144" y="1668811"/>
            <a:chExt cx="7412657" cy="457815"/>
          </a:xfrm>
          <a:solidFill>
            <a:srgbClr val="66FFCC"/>
          </a:solidFill>
        </p:grpSpPr>
        <p:sp>
          <p:nvSpPr>
            <p:cNvPr id="24" name="Rectangle 23"/>
            <p:cNvSpPr/>
            <p:nvPr/>
          </p:nvSpPr>
          <p:spPr>
            <a:xfrm>
              <a:off x="812144" y="1668811"/>
              <a:ext cx="7229887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42031" y="1668811"/>
              <a:ext cx="182770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2144" y="2252833"/>
            <a:ext cx="7412657" cy="457815"/>
            <a:chOff x="812144" y="1668811"/>
            <a:chExt cx="7412657" cy="457815"/>
          </a:xfrm>
          <a:solidFill>
            <a:srgbClr val="66FFCC"/>
          </a:solidFill>
        </p:grpSpPr>
        <p:sp>
          <p:nvSpPr>
            <p:cNvPr id="27" name="Rectangle 26"/>
            <p:cNvSpPr/>
            <p:nvPr/>
          </p:nvSpPr>
          <p:spPr>
            <a:xfrm>
              <a:off x="812144" y="1668811"/>
              <a:ext cx="6292041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04185" y="1668811"/>
              <a:ext cx="1120616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2144" y="2836855"/>
            <a:ext cx="7412656" cy="457815"/>
            <a:chOff x="812144" y="1668811"/>
            <a:chExt cx="7412656" cy="457815"/>
          </a:xfrm>
          <a:solidFill>
            <a:srgbClr val="66FFCC"/>
          </a:solidFill>
        </p:grpSpPr>
        <p:sp>
          <p:nvSpPr>
            <p:cNvPr id="30" name="Rectangle 29"/>
            <p:cNvSpPr/>
            <p:nvPr/>
          </p:nvSpPr>
          <p:spPr>
            <a:xfrm>
              <a:off x="812144" y="1668811"/>
              <a:ext cx="5635548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47692" y="1668811"/>
              <a:ext cx="1777108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2145" y="3420877"/>
            <a:ext cx="7412655" cy="457815"/>
            <a:chOff x="812145" y="1668811"/>
            <a:chExt cx="7412655" cy="457815"/>
          </a:xfrm>
          <a:solidFill>
            <a:srgbClr val="66FFCC"/>
          </a:solidFill>
        </p:grpSpPr>
        <p:sp>
          <p:nvSpPr>
            <p:cNvPr id="33" name="Rectangle 32"/>
            <p:cNvSpPr/>
            <p:nvPr/>
          </p:nvSpPr>
          <p:spPr>
            <a:xfrm>
              <a:off x="812145" y="1668811"/>
              <a:ext cx="4721148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33293" y="1668811"/>
              <a:ext cx="2691507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2145" y="4004899"/>
            <a:ext cx="7412656" cy="457815"/>
            <a:chOff x="812146" y="1668811"/>
            <a:chExt cx="7412656" cy="457815"/>
          </a:xfrm>
          <a:solidFill>
            <a:srgbClr val="66FFCC"/>
          </a:solidFill>
        </p:grpSpPr>
        <p:sp>
          <p:nvSpPr>
            <p:cNvPr id="36" name="Rectangle 35"/>
            <p:cNvSpPr/>
            <p:nvPr/>
          </p:nvSpPr>
          <p:spPr>
            <a:xfrm>
              <a:off x="812146" y="1668811"/>
              <a:ext cx="3736409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48556" y="1668811"/>
              <a:ext cx="3676246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2144" y="4588921"/>
            <a:ext cx="7412656" cy="457815"/>
            <a:chOff x="812145" y="1668811"/>
            <a:chExt cx="7412656" cy="457815"/>
          </a:xfrm>
          <a:solidFill>
            <a:srgbClr val="66FFCC"/>
          </a:solidFill>
        </p:grpSpPr>
        <p:sp>
          <p:nvSpPr>
            <p:cNvPr id="19" name="Rectangle 18"/>
            <p:cNvSpPr/>
            <p:nvPr/>
          </p:nvSpPr>
          <p:spPr>
            <a:xfrm>
              <a:off x="812145" y="1668811"/>
              <a:ext cx="2681333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93478" y="1668811"/>
              <a:ext cx="4731323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145" y="5172944"/>
            <a:ext cx="7412655" cy="457815"/>
            <a:chOff x="812146" y="1668811"/>
            <a:chExt cx="7412655" cy="457815"/>
          </a:xfrm>
          <a:solidFill>
            <a:srgbClr val="66FFCC"/>
          </a:solidFill>
        </p:grpSpPr>
        <p:sp>
          <p:nvSpPr>
            <p:cNvPr id="38" name="Rectangle 37"/>
            <p:cNvSpPr/>
            <p:nvPr/>
          </p:nvSpPr>
          <p:spPr>
            <a:xfrm>
              <a:off x="812146" y="1668811"/>
              <a:ext cx="1426964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39110" y="1668811"/>
              <a:ext cx="5985691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61</a:t>
              </a:r>
            </a:p>
          </p:txBody>
        </p:sp>
      </p:grpSp>
      <p:sp>
        <p:nvSpPr>
          <p:cNvPr id="40" name="Rounded Rectangle 39">
            <a:hlinkClick r:id="rId2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472445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71</a:t>
            </a:r>
            <a:endParaRPr lang="en-GB" sz="3600" dirty="0">
              <a:latin typeface="Twinkl SemiBol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349" y="5613100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70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0007" y="5540514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3" y="1473201"/>
            <a:ext cx="820712" cy="203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07" y="3223139"/>
            <a:ext cx="312338" cy="332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09" y="1473201"/>
            <a:ext cx="820712" cy="2039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55" y="1473201"/>
            <a:ext cx="820712" cy="203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01" y="1473201"/>
            <a:ext cx="820712" cy="203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7" y="3573285"/>
            <a:ext cx="820712" cy="2039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3" y="3573285"/>
            <a:ext cx="820712" cy="2039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29" y="3573285"/>
            <a:ext cx="820712" cy="2039815"/>
          </a:xfrm>
          <a:prstGeom prst="rect">
            <a:avLst/>
          </a:prstGeom>
        </p:spPr>
      </p:pic>
      <p:sp>
        <p:nvSpPr>
          <p:cNvPr id="23" name="Rounded Rectangle 22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95917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71</a:t>
            </a:r>
            <a:endParaRPr lang="en-GB" sz="3600" dirty="0">
              <a:latin typeface="Twinkl SemiBol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349" y="5613100"/>
            <a:ext cx="77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0856" y="5613100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7" y="1473201"/>
            <a:ext cx="820712" cy="203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55" y="3223139"/>
            <a:ext cx="312338" cy="332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3" y="1473201"/>
            <a:ext cx="820712" cy="2039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29" y="1473201"/>
            <a:ext cx="820712" cy="203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09" y="2369526"/>
            <a:ext cx="820712" cy="203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7" y="3573285"/>
            <a:ext cx="820712" cy="2039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3" y="3573285"/>
            <a:ext cx="820712" cy="2039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29" y="3573285"/>
            <a:ext cx="820712" cy="2039815"/>
          </a:xfrm>
          <a:prstGeom prst="rect">
            <a:avLst/>
          </a:prstGeom>
        </p:spPr>
      </p:pic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395775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71</a:t>
            </a:r>
            <a:endParaRPr lang="en-GB" sz="3600" dirty="0">
              <a:latin typeface="Twinkl SemiBol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349" y="5613100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0856" y="5613100"/>
            <a:ext cx="65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27" y="1473201"/>
            <a:ext cx="820712" cy="203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55" y="3223139"/>
            <a:ext cx="312338" cy="332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73" y="1473201"/>
            <a:ext cx="820712" cy="2039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63" y="2369525"/>
            <a:ext cx="820712" cy="203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09" y="2369526"/>
            <a:ext cx="820712" cy="203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7" y="3573285"/>
            <a:ext cx="820712" cy="2039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3" y="3573285"/>
            <a:ext cx="820712" cy="2039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29" y="3573285"/>
            <a:ext cx="820712" cy="2039815"/>
          </a:xfrm>
          <a:prstGeom prst="rect">
            <a:avLst/>
          </a:prstGeom>
        </p:spPr>
      </p:pic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02406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71</a:t>
            </a:r>
            <a:endParaRPr lang="en-GB" sz="3600" dirty="0">
              <a:latin typeface="Twinkl SemiBol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616" y="5613100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1319" y="5613100"/>
            <a:ext cx="638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7" y="1473201"/>
            <a:ext cx="820712" cy="203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55" y="3223139"/>
            <a:ext cx="312338" cy="332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3" y="1473201"/>
            <a:ext cx="820712" cy="2039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63" y="2369525"/>
            <a:ext cx="820712" cy="203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09" y="2369526"/>
            <a:ext cx="820712" cy="203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7" y="3573285"/>
            <a:ext cx="820712" cy="2039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3" y="3573285"/>
            <a:ext cx="820712" cy="2039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17" y="2369524"/>
            <a:ext cx="820712" cy="2039815"/>
          </a:xfrm>
          <a:prstGeom prst="rect">
            <a:avLst/>
          </a:prstGeom>
        </p:spPr>
      </p:pic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250659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71</a:t>
            </a:r>
            <a:endParaRPr lang="en-GB" sz="3600" dirty="0">
              <a:latin typeface="Twinkl SemiBol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616" y="5613100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1319" y="5613100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05" y="1473201"/>
            <a:ext cx="820712" cy="203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1" y="4366629"/>
            <a:ext cx="312338" cy="332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45" y="1289347"/>
            <a:ext cx="820712" cy="2039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89" y="3513015"/>
            <a:ext cx="820712" cy="203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35" y="3513016"/>
            <a:ext cx="820712" cy="203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7" y="3573285"/>
            <a:ext cx="820712" cy="2039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3" y="3573285"/>
            <a:ext cx="820712" cy="2039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43" y="3513014"/>
            <a:ext cx="820712" cy="2039815"/>
          </a:xfrm>
          <a:prstGeom prst="rect">
            <a:avLst/>
          </a:prstGeom>
        </p:spPr>
      </p:pic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74150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71</a:t>
            </a:r>
            <a:endParaRPr lang="en-GB" sz="3600" dirty="0">
              <a:latin typeface="Twinkl SemiBol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616" y="5613100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1319" y="5613100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4" y="1289346"/>
            <a:ext cx="820712" cy="203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1" y="4366629"/>
            <a:ext cx="312338" cy="332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45" y="1289347"/>
            <a:ext cx="820712" cy="2039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89" y="3513015"/>
            <a:ext cx="820712" cy="203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35" y="3513016"/>
            <a:ext cx="820712" cy="203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7" y="2493106"/>
            <a:ext cx="820712" cy="2039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3" y="2493106"/>
            <a:ext cx="820712" cy="2039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43" y="3513014"/>
            <a:ext cx="820712" cy="2039815"/>
          </a:xfrm>
          <a:prstGeom prst="rect">
            <a:avLst/>
          </a:prstGeom>
        </p:spPr>
      </p:pic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3184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0265" y="4915421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5171" y="4915421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16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80857" y="1473201"/>
            <a:ext cx="515068" cy="3318019"/>
            <a:chOff x="7099322" y="708145"/>
            <a:chExt cx="589629" cy="379833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129256" y="1473201"/>
            <a:ext cx="515068" cy="3318019"/>
            <a:chOff x="7099322" y="708145"/>
            <a:chExt cx="589629" cy="379833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915343" y="1473201"/>
            <a:ext cx="515068" cy="3318019"/>
            <a:chOff x="7099322" y="708145"/>
            <a:chExt cx="589629" cy="379833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3663742" y="1473201"/>
            <a:ext cx="515068" cy="3318019"/>
            <a:chOff x="7099322" y="708145"/>
            <a:chExt cx="589629" cy="379833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329117" y="1473201"/>
            <a:ext cx="515068" cy="3318019"/>
            <a:chOff x="7099322" y="708145"/>
            <a:chExt cx="589629" cy="379833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2" y="3594825"/>
            <a:ext cx="589629" cy="6050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92" y="3594825"/>
            <a:ext cx="589629" cy="6050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2" y="2789645"/>
            <a:ext cx="589629" cy="60504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92" y="2789645"/>
            <a:ext cx="589629" cy="6050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2" y="1984465"/>
            <a:ext cx="589629" cy="6050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92" y="1984465"/>
            <a:ext cx="589629" cy="605041"/>
          </a:xfrm>
          <a:prstGeom prst="rect">
            <a:avLst/>
          </a:prstGeom>
        </p:spPr>
      </p:pic>
      <p:sp>
        <p:nvSpPr>
          <p:cNvPr id="84" name="Rounded Rectangle 8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420712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71</a:t>
            </a:r>
            <a:endParaRPr lang="en-GB" sz="3600" dirty="0">
              <a:latin typeface="Twinkl SemiBol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616" y="5613100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1319" y="56131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89" y="1289346"/>
            <a:ext cx="820712" cy="203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1" y="4366629"/>
            <a:ext cx="312338" cy="332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35" y="1289347"/>
            <a:ext cx="820712" cy="2039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89" y="3513015"/>
            <a:ext cx="820712" cy="203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35" y="3513016"/>
            <a:ext cx="820712" cy="203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8" y="2493106"/>
            <a:ext cx="820712" cy="2039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43" y="1289345"/>
            <a:ext cx="820712" cy="2039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43" y="3513014"/>
            <a:ext cx="820712" cy="2039815"/>
          </a:xfrm>
          <a:prstGeom prst="rect">
            <a:avLst/>
          </a:prstGeom>
        </p:spPr>
      </p:pic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11205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5516" y="4960866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90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1416" y="4960866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331783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1989956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2648129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30630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3964475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4622648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280821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5938995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201" name="Rounded Rectangle 20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866199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2917" y="4960866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1416" y="4960866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331783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1989956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2648129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30630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3964475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4622648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280821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38760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201" name="Rounded Rectangle 20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628709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7295" y="4960866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2388" y="4960866"/>
            <a:ext cx="734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331783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1989956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2648129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30630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3964475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4622648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764333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38760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201" name="Rounded Rectangle 20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958014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8829" y="4960866"/>
            <a:ext cx="77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2388" y="4960866"/>
            <a:ext cx="72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331783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1989956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2648129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30630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3964475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5106159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764333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38760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201" name="Rounded Rectangle 20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80157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1751" y="4960866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7961" y="4960866"/>
            <a:ext cx="750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331783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1989956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2648129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30630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4414482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5106159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764333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38760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201" name="Rounded Rectangle 20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395052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0778" y="4960866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1927" y="4960866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331783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1989956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2648129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72222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4414482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5106159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764333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38760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201" name="Rounded Rectangle 20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828258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0867" y="4960866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1927" y="4960866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331783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1989956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056505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72222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4414482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5106159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764333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38760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201" name="Rounded Rectangle 20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34021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0840" y="4960866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5363" y="4960866"/>
            <a:ext cx="708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79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331783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2398332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056505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72222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4414482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5106159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764333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38760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sp>
        <p:nvSpPr>
          <p:cNvPr id="201" name="Rounded Rectangle 20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453730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623" y="4960866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5363" y="4960866"/>
            <a:ext cx="756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89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4416337"/>
            <a:ext cx="480979" cy="493551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673610" y="1781194"/>
            <a:ext cx="467257" cy="3010026"/>
            <a:chOff x="7099322" y="708145"/>
            <a:chExt cx="589629" cy="3798336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4416337"/>
            <a:ext cx="480979" cy="49355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3677784"/>
            <a:ext cx="480979" cy="49355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3677784"/>
            <a:ext cx="480979" cy="49355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920416"/>
            <a:ext cx="480979" cy="4935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920416"/>
            <a:ext cx="480979" cy="49355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5" y="2159708"/>
            <a:ext cx="480979" cy="4935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7" y="2159708"/>
            <a:ext cx="480979" cy="49355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90" y="1421155"/>
            <a:ext cx="480979" cy="493551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732615" y="1781194"/>
            <a:ext cx="467257" cy="3010026"/>
            <a:chOff x="7099322" y="708145"/>
            <a:chExt cx="589629" cy="379833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2398332" y="1781194"/>
            <a:ext cx="467257" cy="3010026"/>
            <a:chOff x="7099322" y="708145"/>
            <a:chExt cx="589629" cy="3798336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056505" y="1781194"/>
            <a:ext cx="467257" cy="3010026"/>
            <a:chOff x="7099322" y="708145"/>
            <a:chExt cx="589629" cy="379833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3722222" y="1781194"/>
            <a:ext cx="467257" cy="3010026"/>
            <a:chOff x="7099322" y="708145"/>
            <a:chExt cx="589629" cy="379833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4414482" y="1781194"/>
            <a:ext cx="467257" cy="3010026"/>
            <a:chOff x="7099322" y="708145"/>
            <a:chExt cx="589629" cy="3798336"/>
          </a:xfrm>
        </p:grpSpPr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5106159" y="1781194"/>
            <a:ext cx="467257" cy="3010026"/>
            <a:chOff x="7099322" y="708145"/>
            <a:chExt cx="589629" cy="3798336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5764333" y="1781194"/>
            <a:ext cx="467257" cy="3010026"/>
            <a:chOff x="7099322" y="708145"/>
            <a:chExt cx="589629" cy="3798336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38760" y="1781194"/>
            <a:ext cx="467257" cy="3010026"/>
            <a:chOff x="7099322" y="708145"/>
            <a:chExt cx="589629" cy="3798336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06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3565" y="4915421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2417" y="4915421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26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48497" y="1473201"/>
            <a:ext cx="515068" cy="3318019"/>
            <a:chOff x="7099322" y="708145"/>
            <a:chExt cx="589629" cy="379833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296896" y="1473201"/>
            <a:ext cx="515068" cy="3318019"/>
            <a:chOff x="7099322" y="708145"/>
            <a:chExt cx="589629" cy="379833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082983" y="1473201"/>
            <a:ext cx="515068" cy="3318019"/>
            <a:chOff x="7099322" y="708145"/>
            <a:chExt cx="589629" cy="379833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4962011" y="1473201"/>
            <a:ext cx="515068" cy="3318019"/>
            <a:chOff x="7099322" y="708145"/>
            <a:chExt cx="589629" cy="379833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711226" y="1473201"/>
            <a:ext cx="515068" cy="3318019"/>
            <a:chOff x="7099322" y="708145"/>
            <a:chExt cx="589629" cy="379833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1" y="3594825"/>
            <a:ext cx="589629" cy="6050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01" y="3594825"/>
            <a:ext cx="589629" cy="6050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1" y="2789645"/>
            <a:ext cx="589629" cy="60504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01" y="2789645"/>
            <a:ext cx="589629" cy="6050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1" y="1984465"/>
            <a:ext cx="589629" cy="6050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01" y="1984465"/>
            <a:ext cx="589629" cy="605041"/>
          </a:xfrm>
          <a:prstGeom prst="rect">
            <a:avLst/>
          </a:prstGeom>
        </p:spPr>
      </p:pic>
      <p:sp>
        <p:nvSpPr>
          <p:cNvPr id="84" name="Rounded Rectangle 8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15707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12144" y="663694"/>
            <a:ext cx="7412656" cy="457815"/>
            <a:chOff x="812144" y="1668811"/>
            <a:chExt cx="7412656" cy="457815"/>
          </a:xfrm>
          <a:solidFill>
            <a:srgbClr val="66FFCC"/>
          </a:solidFill>
        </p:grpSpPr>
        <p:sp>
          <p:nvSpPr>
            <p:cNvPr id="24" name="Rectangle 23"/>
            <p:cNvSpPr/>
            <p:nvPr/>
          </p:nvSpPr>
          <p:spPr>
            <a:xfrm>
              <a:off x="812144" y="1668811"/>
              <a:ext cx="6936809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8953" y="1668811"/>
              <a:ext cx="475847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2144" y="1239167"/>
            <a:ext cx="7412657" cy="457815"/>
            <a:chOff x="812144" y="1668811"/>
            <a:chExt cx="7412657" cy="457815"/>
          </a:xfrm>
          <a:solidFill>
            <a:srgbClr val="66FFCC"/>
          </a:solidFill>
        </p:grpSpPr>
        <p:sp>
          <p:nvSpPr>
            <p:cNvPr id="27" name="Rectangle 26"/>
            <p:cNvSpPr/>
            <p:nvPr/>
          </p:nvSpPr>
          <p:spPr>
            <a:xfrm>
              <a:off x="812144" y="1668811"/>
              <a:ext cx="6409271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21415" y="1668811"/>
              <a:ext cx="1003386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19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2144" y="1814640"/>
            <a:ext cx="7412655" cy="457815"/>
            <a:chOff x="812144" y="1668811"/>
            <a:chExt cx="7412655" cy="457815"/>
          </a:xfrm>
          <a:solidFill>
            <a:srgbClr val="66FFCC"/>
          </a:solidFill>
        </p:grpSpPr>
        <p:sp>
          <p:nvSpPr>
            <p:cNvPr id="30" name="Rectangle 29"/>
            <p:cNvSpPr/>
            <p:nvPr/>
          </p:nvSpPr>
          <p:spPr>
            <a:xfrm>
              <a:off x="812144" y="1668811"/>
              <a:ext cx="5776224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88368" y="1668811"/>
              <a:ext cx="1636431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2145" y="2390114"/>
            <a:ext cx="7412656" cy="457815"/>
            <a:chOff x="812145" y="1668811"/>
            <a:chExt cx="7412656" cy="457815"/>
          </a:xfrm>
          <a:solidFill>
            <a:srgbClr val="66FFCC"/>
          </a:solidFill>
        </p:grpSpPr>
        <p:sp>
          <p:nvSpPr>
            <p:cNvPr id="33" name="Rectangle 32"/>
            <p:cNvSpPr/>
            <p:nvPr/>
          </p:nvSpPr>
          <p:spPr>
            <a:xfrm>
              <a:off x="812145" y="1668811"/>
              <a:ext cx="5072840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85693" y="1668811"/>
              <a:ext cx="2539108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2145" y="2965587"/>
            <a:ext cx="7412655" cy="457815"/>
            <a:chOff x="812146" y="1668811"/>
            <a:chExt cx="7412655" cy="457815"/>
          </a:xfrm>
          <a:solidFill>
            <a:srgbClr val="66FFCC"/>
          </a:solidFill>
        </p:grpSpPr>
        <p:sp>
          <p:nvSpPr>
            <p:cNvPr id="36" name="Rectangle 35"/>
            <p:cNvSpPr/>
            <p:nvPr/>
          </p:nvSpPr>
          <p:spPr>
            <a:xfrm>
              <a:off x="812146" y="1668811"/>
              <a:ext cx="3853640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5786" y="1668811"/>
              <a:ext cx="3559015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2144" y="3541060"/>
            <a:ext cx="7412656" cy="457815"/>
            <a:chOff x="812145" y="1668811"/>
            <a:chExt cx="7412656" cy="457815"/>
          </a:xfrm>
          <a:solidFill>
            <a:srgbClr val="66FFCC"/>
          </a:solidFill>
        </p:grpSpPr>
        <p:sp>
          <p:nvSpPr>
            <p:cNvPr id="19" name="Rectangle 18"/>
            <p:cNvSpPr/>
            <p:nvPr/>
          </p:nvSpPr>
          <p:spPr>
            <a:xfrm>
              <a:off x="812145" y="1668811"/>
              <a:ext cx="2880625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92770" y="1668811"/>
              <a:ext cx="4532031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59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144" y="4116533"/>
            <a:ext cx="7412656" cy="457815"/>
            <a:chOff x="812145" y="1668811"/>
            <a:chExt cx="7412656" cy="457815"/>
          </a:xfrm>
          <a:solidFill>
            <a:srgbClr val="66FFCC"/>
          </a:solidFill>
        </p:grpSpPr>
        <p:sp>
          <p:nvSpPr>
            <p:cNvPr id="38" name="Rectangle 37"/>
            <p:cNvSpPr/>
            <p:nvPr/>
          </p:nvSpPr>
          <p:spPr>
            <a:xfrm>
              <a:off x="812145" y="1668811"/>
              <a:ext cx="2083456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95601" y="1668811"/>
              <a:ext cx="5329200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69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12145" y="4692006"/>
            <a:ext cx="7412656" cy="457815"/>
            <a:chOff x="812146" y="1668811"/>
            <a:chExt cx="7412656" cy="457815"/>
          </a:xfrm>
          <a:solidFill>
            <a:srgbClr val="66FFCC"/>
          </a:solidFill>
        </p:grpSpPr>
        <p:sp>
          <p:nvSpPr>
            <p:cNvPr id="41" name="Rectangle 40"/>
            <p:cNvSpPr/>
            <p:nvPr/>
          </p:nvSpPr>
          <p:spPr>
            <a:xfrm>
              <a:off x="812146" y="1668811"/>
              <a:ext cx="1344901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57048" y="1668811"/>
              <a:ext cx="6067754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79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2146" y="5267482"/>
            <a:ext cx="7412655" cy="457815"/>
            <a:chOff x="812147" y="1668811"/>
            <a:chExt cx="7412655" cy="457815"/>
          </a:xfrm>
          <a:solidFill>
            <a:srgbClr val="66FFCC"/>
          </a:solidFill>
        </p:grpSpPr>
        <p:sp>
          <p:nvSpPr>
            <p:cNvPr id="44" name="Rectangle 43"/>
            <p:cNvSpPr/>
            <p:nvPr/>
          </p:nvSpPr>
          <p:spPr>
            <a:xfrm>
              <a:off x="812147" y="1668811"/>
              <a:ext cx="747024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59171" y="1668811"/>
              <a:ext cx="6665631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79</a:t>
              </a:r>
            </a:p>
          </p:txBody>
        </p:sp>
      </p:grpSp>
      <p:sp>
        <p:nvSpPr>
          <p:cNvPr id="47" name="Rounded Rectangle 46">
            <a:hlinkClick r:id="rId2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720244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6563" y="5613100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90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7494" y="5613100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" y="3430952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83" y="2487867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28" y="3430952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3" y="3430952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98" y="3430952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2" y="3430952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34" y="1302386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69" y="1302386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04" y="1302386"/>
            <a:ext cx="820712" cy="20398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38" y="1302386"/>
            <a:ext cx="820712" cy="2039815"/>
          </a:xfrm>
          <a:prstGeom prst="rect">
            <a:avLst/>
          </a:prstGeom>
        </p:spPr>
      </p:pic>
      <p:sp>
        <p:nvSpPr>
          <p:cNvPr id="29" name="Rounded Rectangle 28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956894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6563" y="5613100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7494" y="561310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" y="3430952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88" y="2487867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28" y="3430952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3" y="3430952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98" y="3430952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3" y="2493106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4" y="1302386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29" y="1302386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4" y="1302386"/>
            <a:ext cx="820712" cy="20398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98" y="1302386"/>
            <a:ext cx="820712" cy="2039815"/>
          </a:xfrm>
          <a:prstGeom prst="rect">
            <a:avLst/>
          </a:prstGeom>
        </p:spPr>
      </p:pic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268040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9605" y="5613100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70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576" y="5613100"/>
            <a:ext cx="734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" y="3430952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11" y="2487867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28" y="3430952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3" y="3430952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98" y="3430952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76" y="2493106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78" y="1302386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13" y="1302386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48" y="1302386"/>
            <a:ext cx="820712" cy="2039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41" y="2487867"/>
            <a:ext cx="820712" cy="2039815"/>
          </a:xfrm>
          <a:prstGeom prst="rect">
            <a:avLst/>
          </a:prstGeom>
        </p:spPr>
      </p:pic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431650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5059" y="5613100"/>
            <a:ext cx="77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5495" y="5613100"/>
            <a:ext cx="72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" y="3430952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66" y="2487867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28" y="3430952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3" y="3430952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2487866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2493106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3" y="1302386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8" y="1302386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33" y="1302386"/>
            <a:ext cx="820712" cy="2039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2487867"/>
            <a:ext cx="820712" cy="2039815"/>
          </a:xfrm>
          <a:prstGeom prst="rect">
            <a:avLst/>
          </a:prstGeom>
        </p:spPr>
      </p:pic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32142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5059" y="5613100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1068" y="5613100"/>
            <a:ext cx="750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" y="3430952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66" y="3425713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28" y="3430952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3" y="3430952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3425712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3430952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11" y="1302386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46" y="1302386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82" y="1220324"/>
            <a:ext cx="820712" cy="2039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3425713"/>
            <a:ext cx="820712" cy="2039815"/>
          </a:xfrm>
          <a:prstGeom prst="rect">
            <a:avLst/>
          </a:prstGeom>
        </p:spPr>
      </p:pic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991365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5059" y="5613100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208" y="5613100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98" y="3430952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66" y="3425713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3" y="3430952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97" y="1220323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3425712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3430952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98" y="1302386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3" y="1302386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82" y="1220324"/>
            <a:ext cx="820712" cy="2039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3425713"/>
            <a:ext cx="820712" cy="2039815"/>
          </a:xfrm>
          <a:prstGeom prst="rect">
            <a:avLst/>
          </a:prstGeom>
        </p:spPr>
      </p:pic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91976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5059" y="5613100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208" y="5613100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98" y="3430952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66" y="3425713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3" y="3430952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1220323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3425712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3430952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94" y="1302386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1220322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1220324"/>
            <a:ext cx="820712" cy="2039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3425713"/>
            <a:ext cx="820712" cy="2039815"/>
          </a:xfrm>
          <a:prstGeom prst="rect">
            <a:avLst/>
          </a:prstGeom>
        </p:spPr>
      </p:pic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82419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5059" y="5613100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208" y="5613100"/>
            <a:ext cx="708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79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98" y="2523243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66" y="3425713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3" y="2523243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1220323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3425712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3430952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50" y="1220322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1220322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1220324"/>
            <a:ext cx="820712" cy="2039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3425713"/>
            <a:ext cx="820712" cy="2039815"/>
          </a:xfrm>
          <a:prstGeom prst="rect">
            <a:avLst/>
          </a:prstGeom>
        </p:spPr>
      </p:pic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111683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99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0339" y="5613100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208" y="5613100"/>
            <a:ext cx="756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89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98" y="2523243"/>
            <a:ext cx="820712" cy="2039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66" y="3425713"/>
            <a:ext cx="813010" cy="20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22" y="2405804"/>
            <a:ext cx="820712" cy="203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1220323"/>
            <a:ext cx="820712" cy="203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3425712"/>
            <a:ext cx="820712" cy="203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3430952"/>
            <a:ext cx="820712" cy="2039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50" y="1220322"/>
            <a:ext cx="820712" cy="2039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1" y="1220322"/>
            <a:ext cx="820712" cy="2039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31" y="1220324"/>
            <a:ext cx="820712" cy="2039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96" y="3425713"/>
            <a:ext cx="820712" cy="2039815"/>
          </a:xfrm>
          <a:prstGeom prst="rect">
            <a:avLst/>
          </a:prstGeom>
        </p:spPr>
      </p:pic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31854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3565" y="4915421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2417" y="4915421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36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79326" y="1473201"/>
            <a:ext cx="515068" cy="3318019"/>
            <a:chOff x="7099322" y="708145"/>
            <a:chExt cx="589629" cy="379833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627725" y="1473201"/>
            <a:ext cx="515068" cy="3318019"/>
            <a:chOff x="7099322" y="708145"/>
            <a:chExt cx="589629" cy="379833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278666" y="1473201"/>
            <a:ext cx="515068" cy="3318019"/>
            <a:chOff x="7099322" y="708145"/>
            <a:chExt cx="589629" cy="379833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4962011" y="1473201"/>
            <a:ext cx="515068" cy="3318019"/>
            <a:chOff x="7099322" y="708145"/>
            <a:chExt cx="589629" cy="379833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711226" y="1473201"/>
            <a:ext cx="515068" cy="3318019"/>
            <a:chOff x="7099322" y="708145"/>
            <a:chExt cx="589629" cy="379833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1" y="3594825"/>
            <a:ext cx="589629" cy="6050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01" y="3594825"/>
            <a:ext cx="589629" cy="6050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1" y="2789645"/>
            <a:ext cx="589629" cy="60504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01" y="2789645"/>
            <a:ext cx="589629" cy="6050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1" y="1984465"/>
            <a:ext cx="589629" cy="6050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01" y="1984465"/>
            <a:ext cx="589629" cy="605041"/>
          </a:xfrm>
          <a:prstGeom prst="rect">
            <a:avLst/>
          </a:prstGeom>
        </p:spPr>
      </p:pic>
      <p:sp>
        <p:nvSpPr>
          <p:cNvPr id="84" name="Rounded Rectangle 8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401971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0665" y="4915421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9517" y="4915421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46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12746" y="1473201"/>
            <a:ext cx="515068" cy="3318019"/>
            <a:chOff x="7099322" y="708145"/>
            <a:chExt cx="589629" cy="379833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245306" y="1473201"/>
            <a:ext cx="515068" cy="3318019"/>
            <a:chOff x="7099322" y="708145"/>
            <a:chExt cx="589629" cy="379833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935766" y="1473201"/>
            <a:ext cx="515068" cy="3318019"/>
            <a:chOff x="7099322" y="708145"/>
            <a:chExt cx="589629" cy="379833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4619111" y="1473201"/>
            <a:ext cx="515068" cy="3318019"/>
            <a:chOff x="7099322" y="708145"/>
            <a:chExt cx="589629" cy="379833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368326" y="1473201"/>
            <a:ext cx="515068" cy="3318019"/>
            <a:chOff x="7099322" y="708145"/>
            <a:chExt cx="589629" cy="379833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901440"/>
              <a:ext cx="589629" cy="6050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546631"/>
              <a:ext cx="589629" cy="60504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3191820"/>
              <a:ext cx="589629" cy="60504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837009"/>
              <a:ext cx="589629" cy="60504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482198"/>
              <a:ext cx="589629" cy="60504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2127387"/>
              <a:ext cx="589629" cy="60504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772578"/>
              <a:ext cx="589629" cy="60504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417767"/>
              <a:ext cx="589629" cy="60504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1062956"/>
              <a:ext cx="589629" cy="60504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322" y="708145"/>
              <a:ext cx="589629" cy="605041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41" y="3594825"/>
            <a:ext cx="589629" cy="6050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01" y="3594825"/>
            <a:ext cx="589629" cy="6050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41" y="2789645"/>
            <a:ext cx="589629" cy="60504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01" y="2789645"/>
            <a:ext cx="589629" cy="6050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41" y="1984465"/>
            <a:ext cx="589629" cy="6050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01" y="1984465"/>
            <a:ext cx="589629" cy="605041"/>
          </a:xfrm>
          <a:prstGeom prst="rect">
            <a:avLst/>
          </a:prstGeom>
        </p:spPr>
      </p:pic>
      <p:sp>
        <p:nvSpPr>
          <p:cNvPr id="84" name="Rounded Rectangle 83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02468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2144" y="1668811"/>
            <a:ext cx="7412657" cy="457815"/>
            <a:chOff x="812144" y="1668811"/>
            <a:chExt cx="7412657" cy="457815"/>
          </a:xfrm>
          <a:solidFill>
            <a:srgbClr val="66FFCC"/>
          </a:solidFill>
        </p:grpSpPr>
        <p:sp>
          <p:nvSpPr>
            <p:cNvPr id="24" name="Rectangle 23"/>
            <p:cNvSpPr/>
            <p:nvPr/>
          </p:nvSpPr>
          <p:spPr>
            <a:xfrm>
              <a:off x="812144" y="1668811"/>
              <a:ext cx="6231357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43501" y="1668811"/>
              <a:ext cx="1181300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2144" y="2544844"/>
            <a:ext cx="7412657" cy="457815"/>
            <a:chOff x="812144" y="1668811"/>
            <a:chExt cx="7412657" cy="457815"/>
          </a:xfrm>
          <a:solidFill>
            <a:srgbClr val="66FFCC"/>
          </a:solidFill>
        </p:grpSpPr>
        <p:sp>
          <p:nvSpPr>
            <p:cNvPr id="27" name="Rectangle 26"/>
            <p:cNvSpPr/>
            <p:nvPr/>
          </p:nvSpPr>
          <p:spPr>
            <a:xfrm>
              <a:off x="812144" y="1668811"/>
              <a:ext cx="4828563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0707" y="1668811"/>
              <a:ext cx="2584094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2144" y="3420877"/>
            <a:ext cx="7412657" cy="457815"/>
            <a:chOff x="812144" y="1668811"/>
            <a:chExt cx="7412657" cy="457815"/>
          </a:xfrm>
          <a:solidFill>
            <a:srgbClr val="66FFCC"/>
          </a:solidFill>
        </p:grpSpPr>
        <p:sp>
          <p:nvSpPr>
            <p:cNvPr id="30" name="Rectangle 29"/>
            <p:cNvSpPr/>
            <p:nvPr/>
          </p:nvSpPr>
          <p:spPr>
            <a:xfrm>
              <a:off x="812144" y="1668811"/>
              <a:ext cx="3868757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80901" y="1668811"/>
              <a:ext cx="3543900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2145" y="4296910"/>
            <a:ext cx="7412656" cy="457815"/>
            <a:chOff x="812145" y="1668811"/>
            <a:chExt cx="7412656" cy="457815"/>
          </a:xfrm>
          <a:solidFill>
            <a:srgbClr val="66FFCC"/>
          </a:solidFill>
        </p:grpSpPr>
        <p:sp>
          <p:nvSpPr>
            <p:cNvPr id="33" name="Rectangle 32"/>
            <p:cNvSpPr/>
            <p:nvPr/>
          </p:nvSpPr>
          <p:spPr>
            <a:xfrm>
              <a:off x="812145" y="1668811"/>
              <a:ext cx="2835120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47265" y="1668811"/>
              <a:ext cx="4577536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2144" y="5172944"/>
            <a:ext cx="7412656" cy="457815"/>
            <a:chOff x="812145" y="1668811"/>
            <a:chExt cx="7412656" cy="457815"/>
          </a:xfrm>
          <a:solidFill>
            <a:srgbClr val="66FFCC"/>
          </a:solidFill>
        </p:grpSpPr>
        <p:sp>
          <p:nvSpPr>
            <p:cNvPr id="36" name="Rectangle 35"/>
            <p:cNvSpPr/>
            <p:nvPr/>
          </p:nvSpPr>
          <p:spPr>
            <a:xfrm>
              <a:off x="812145" y="1668811"/>
              <a:ext cx="1476625" cy="4578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88770" y="1668811"/>
              <a:ext cx="5936031" cy="4578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46</a:t>
              </a:r>
            </a:p>
          </p:txBody>
        </p:sp>
      </p:grp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2887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 SemiBold" pitchFamily="50" charset="0"/>
              </a:rPr>
              <a:t>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5" y="1981290"/>
            <a:ext cx="976109" cy="2426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95587" y="4915421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2493" y="4915421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winkl"/>
                <a:cs typeface="Twinkl"/>
              </a:rPr>
              <a:t>6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8" y="1981290"/>
            <a:ext cx="976109" cy="24260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71" y="1981290"/>
            <a:ext cx="976109" cy="24260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44" y="1981290"/>
            <a:ext cx="976109" cy="24260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17" y="1981290"/>
            <a:ext cx="976109" cy="2426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50" y="2899331"/>
            <a:ext cx="918667" cy="1508001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490921" y="5826369"/>
            <a:ext cx="1031756" cy="4220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44679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340</Words>
  <Application>Microsoft Office PowerPoint</Application>
  <PresentationFormat>On-screen Show (4:3)</PresentationFormat>
  <Paragraphs>292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Twinkl</vt:lpstr>
      <vt:lpstr>Arial</vt:lpstr>
      <vt:lpstr>Calibri</vt:lpstr>
      <vt:lpstr>Twinkl SemiBold</vt:lpstr>
      <vt:lpstr>Sassoon Infant Rg</vt:lpstr>
      <vt:lpstr>Office Theme</vt:lpstr>
      <vt:lpstr>PowerPoint Presentation</vt:lpstr>
      <vt:lpstr>Menu</vt:lpstr>
      <vt:lpstr>56</vt:lpstr>
      <vt:lpstr>56</vt:lpstr>
      <vt:lpstr>56</vt:lpstr>
      <vt:lpstr>56</vt:lpstr>
      <vt:lpstr>56</vt:lpstr>
      <vt:lpstr>56</vt:lpstr>
      <vt:lpstr>56</vt:lpstr>
      <vt:lpstr>56</vt:lpstr>
      <vt:lpstr>56</vt:lpstr>
      <vt:lpstr>56</vt:lpstr>
      <vt:lpstr>56</vt:lpstr>
      <vt:lpstr>24</vt:lpstr>
      <vt:lpstr>24</vt:lpstr>
      <vt:lpstr>24</vt:lpstr>
      <vt:lpstr>24</vt:lpstr>
      <vt:lpstr>24</vt:lpstr>
      <vt:lpstr>37</vt:lpstr>
      <vt:lpstr>37</vt:lpstr>
      <vt:lpstr>37</vt:lpstr>
      <vt:lpstr>37</vt:lpstr>
      <vt:lpstr>37</vt:lpstr>
      <vt:lpstr>37</vt:lpstr>
      <vt:lpstr>37</vt:lpstr>
      <vt:lpstr>71</vt:lpstr>
      <vt:lpstr>71</vt:lpstr>
      <vt:lpstr>71</vt:lpstr>
      <vt:lpstr>71</vt:lpstr>
      <vt:lpstr>71</vt:lpstr>
      <vt:lpstr>71</vt:lpstr>
      <vt:lpstr>71</vt:lpstr>
      <vt:lpstr>71</vt:lpstr>
      <vt:lpstr>71</vt:lpstr>
      <vt:lpstr>71</vt:lpstr>
      <vt:lpstr>71</vt:lpstr>
      <vt:lpstr>71</vt:lpstr>
      <vt:lpstr>71</vt:lpstr>
      <vt:lpstr>71</vt:lpstr>
      <vt:lpstr>71</vt:lpstr>
      <vt:lpstr>99</vt:lpstr>
      <vt:lpstr>99</vt:lpstr>
      <vt:lpstr>99</vt:lpstr>
      <vt:lpstr>99</vt:lpstr>
      <vt:lpstr>99</vt:lpstr>
      <vt:lpstr>99</vt:lpstr>
      <vt:lpstr>99</vt:lpstr>
      <vt:lpstr>99</vt:lpstr>
      <vt:lpstr>99</vt:lpstr>
      <vt:lpstr>PowerPoint Presentation</vt:lpstr>
      <vt:lpstr>99</vt:lpstr>
      <vt:lpstr>99</vt:lpstr>
      <vt:lpstr>99</vt:lpstr>
      <vt:lpstr>99</vt:lpstr>
      <vt:lpstr>99</vt:lpstr>
      <vt:lpstr>99</vt:lpstr>
      <vt:lpstr>99</vt:lpstr>
      <vt:lpstr>99</vt:lpstr>
      <vt:lpstr>99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rebecca palmer</cp:lastModifiedBy>
  <cp:revision>119</cp:revision>
  <dcterms:created xsi:type="dcterms:W3CDTF">2014-10-01T16:09:27Z</dcterms:created>
  <dcterms:modified xsi:type="dcterms:W3CDTF">2020-09-04T19:26:08Z</dcterms:modified>
</cp:coreProperties>
</file>