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2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709A0-127E-47A6-BA7E-AC2D60732B4F}" type="datetimeFigureOut">
              <a:rPr lang="en-US" smtClean="0"/>
              <a:pPr/>
              <a:t>9/27/2020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A1786-A129-46B2-9CFB-F26F5D0CB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642918"/>
            <a:ext cx="85725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NTFPrint" pitchFamily="66" charset="0"/>
              </a:rPr>
              <a:t>Read the rest of the story (The Tunnel </a:t>
            </a:r>
            <a:r>
              <a:rPr lang="en-GB" sz="3200" dirty="0" err="1" smtClean="0">
                <a:latin typeface="NTFPrint" pitchFamily="66" charset="0"/>
              </a:rPr>
              <a:t>ebook</a:t>
            </a:r>
            <a:r>
              <a:rPr lang="en-GB" sz="3200" dirty="0" smtClean="0">
                <a:latin typeface="NTFPrint" pitchFamily="66" charset="0"/>
              </a:rPr>
              <a:t>)</a:t>
            </a:r>
          </a:p>
          <a:p>
            <a:endParaRPr lang="en-GB" sz="3200" dirty="0" smtClean="0">
              <a:latin typeface="NTFPrint" pitchFamily="66" charset="0"/>
            </a:endParaRPr>
          </a:p>
          <a:p>
            <a:r>
              <a:rPr lang="en-GB" sz="2800" dirty="0" smtClean="0">
                <a:latin typeface="NTFPrint" pitchFamily="66" charset="0"/>
              </a:rPr>
              <a:t>Why do you think he has turned to stone?</a:t>
            </a:r>
          </a:p>
          <a:p>
            <a:r>
              <a:rPr lang="en-GB" sz="2800" dirty="0" smtClean="0">
                <a:latin typeface="NTFPrint" pitchFamily="66" charset="0"/>
              </a:rPr>
              <a:t>How do you think Rose felt when she saw her brother again? Can you find any words or phrases in the text to show this?</a:t>
            </a:r>
          </a:p>
          <a:p>
            <a:r>
              <a:rPr lang="en-GB" sz="2800" dirty="0" smtClean="0">
                <a:latin typeface="NTFPrint" pitchFamily="66" charset="0"/>
              </a:rPr>
              <a:t>Why do you think he started to change colour?</a:t>
            </a:r>
          </a:p>
          <a:p>
            <a:r>
              <a:rPr lang="en-GB" sz="2800" dirty="0" smtClean="0">
                <a:latin typeface="NTFPrint" pitchFamily="66" charset="0"/>
              </a:rPr>
              <a:t>Has the relationship between Rose and Jack changed? How do you know?</a:t>
            </a:r>
          </a:p>
          <a:p>
            <a:r>
              <a:rPr lang="en-GB" sz="2800" dirty="0" smtClean="0">
                <a:latin typeface="NTFPrint" pitchFamily="66" charset="0"/>
              </a:rPr>
              <a:t>Is </a:t>
            </a:r>
            <a:r>
              <a:rPr lang="en-GB" sz="2800" dirty="0" smtClean="0">
                <a:latin typeface="NTFPrint" pitchFamily="66" charset="0"/>
              </a:rPr>
              <a:t>there </a:t>
            </a:r>
            <a:r>
              <a:rPr lang="en-GB" sz="2800" dirty="0" smtClean="0">
                <a:latin typeface="NTFPrint" pitchFamily="66" charset="0"/>
              </a:rPr>
              <a:t>a moral to the story?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The Tunnel: 1: Amazon.co.uk: Anthony Browne, Walker Books: 9781406313291:  Books"/>
          <p:cNvPicPr>
            <a:picLocks noChangeAspect="1" noChangeArrowheads="1"/>
          </p:cNvPicPr>
          <p:nvPr/>
        </p:nvPicPr>
        <p:blipFill>
          <a:blip r:embed="rId2"/>
          <a:srcRect l="8571" t="12713" r="7619" b="4848"/>
          <a:stretch>
            <a:fillRect/>
          </a:stretch>
        </p:blipFill>
        <p:spPr bwMode="auto">
          <a:xfrm>
            <a:off x="357158" y="4429132"/>
            <a:ext cx="5786478" cy="2235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Sue</cp:lastModifiedBy>
  <cp:revision>7</cp:revision>
  <dcterms:created xsi:type="dcterms:W3CDTF">2020-09-25T13:48:33Z</dcterms:created>
  <dcterms:modified xsi:type="dcterms:W3CDTF">2020-09-27T12:17:46Z</dcterms:modified>
</cp:coreProperties>
</file>