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8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30B2-7772-495F-AE29-A7648F48B711}" type="datetimeFigureOut">
              <a:rPr lang="en-US" smtClean="0"/>
              <a:t>4/24/2020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1849-71C1-4A7D-AD92-6FA5E53D8E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30B2-7772-495F-AE29-A7648F48B711}" type="datetimeFigureOut">
              <a:rPr lang="en-US" smtClean="0"/>
              <a:t>4/24/2020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1849-71C1-4A7D-AD92-6FA5E53D8E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30B2-7772-495F-AE29-A7648F48B711}" type="datetimeFigureOut">
              <a:rPr lang="en-US" smtClean="0"/>
              <a:t>4/24/2020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1849-71C1-4A7D-AD92-6FA5E53D8E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30B2-7772-495F-AE29-A7648F48B711}" type="datetimeFigureOut">
              <a:rPr lang="en-US" smtClean="0"/>
              <a:t>4/24/2020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1849-71C1-4A7D-AD92-6FA5E53D8E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30B2-7772-495F-AE29-A7648F48B711}" type="datetimeFigureOut">
              <a:rPr lang="en-US" smtClean="0"/>
              <a:t>4/24/2020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1849-71C1-4A7D-AD92-6FA5E53D8E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30B2-7772-495F-AE29-A7648F48B711}" type="datetimeFigureOut">
              <a:rPr lang="en-US" smtClean="0"/>
              <a:t>4/24/2020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1849-71C1-4A7D-AD92-6FA5E53D8E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30B2-7772-495F-AE29-A7648F48B711}" type="datetimeFigureOut">
              <a:rPr lang="en-US" smtClean="0"/>
              <a:t>4/24/2020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1849-71C1-4A7D-AD92-6FA5E53D8E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30B2-7772-495F-AE29-A7648F48B711}" type="datetimeFigureOut">
              <a:rPr lang="en-US" smtClean="0"/>
              <a:t>4/24/2020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1849-71C1-4A7D-AD92-6FA5E53D8E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30B2-7772-495F-AE29-A7648F48B711}" type="datetimeFigureOut">
              <a:rPr lang="en-US" smtClean="0"/>
              <a:t>4/24/2020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1849-71C1-4A7D-AD92-6FA5E53D8E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30B2-7772-495F-AE29-A7648F48B711}" type="datetimeFigureOut">
              <a:rPr lang="en-US" smtClean="0"/>
              <a:t>4/24/2020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1849-71C1-4A7D-AD92-6FA5E53D8E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30B2-7772-495F-AE29-A7648F48B711}" type="datetimeFigureOut">
              <a:rPr lang="en-US" smtClean="0"/>
              <a:t>4/24/2020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1849-71C1-4A7D-AD92-6FA5E53D8E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430B2-7772-495F-AE29-A7648F48B711}" type="datetimeFigureOut">
              <a:rPr lang="en-US" smtClean="0"/>
              <a:t>4/24/2020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E1849-71C1-4A7D-AD92-6FA5E53D8E3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741" t="27138" r="28180" b="13651"/>
          <a:stretch>
            <a:fillRect/>
          </a:stretch>
        </p:blipFill>
        <p:spPr bwMode="auto">
          <a:xfrm>
            <a:off x="0" y="142852"/>
            <a:ext cx="9144000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</dc:creator>
  <cp:lastModifiedBy>Sue</cp:lastModifiedBy>
  <cp:revision>1</cp:revision>
  <dcterms:created xsi:type="dcterms:W3CDTF">2020-04-24T08:17:29Z</dcterms:created>
  <dcterms:modified xsi:type="dcterms:W3CDTF">2020-04-24T08:19:53Z</dcterms:modified>
</cp:coreProperties>
</file>