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02" y="-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4B2B-1BC4-41AE-94D8-1B55BC70544E}" type="datetimeFigureOut">
              <a:rPr lang="en-US" smtClean="0"/>
              <a:t>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BBB7-9631-442F-B62F-1763FB45BC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4B2B-1BC4-41AE-94D8-1B55BC70544E}" type="datetimeFigureOut">
              <a:rPr lang="en-US" smtClean="0"/>
              <a:t>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BBB7-9631-442F-B62F-1763FB45BC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4B2B-1BC4-41AE-94D8-1B55BC70544E}" type="datetimeFigureOut">
              <a:rPr lang="en-US" smtClean="0"/>
              <a:t>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BBB7-9631-442F-B62F-1763FB45BC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4B2B-1BC4-41AE-94D8-1B55BC70544E}" type="datetimeFigureOut">
              <a:rPr lang="en-US" smtClean="0"/>
              <a:t>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BBB7-9631-442F-B62F-1763FB45BC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4B2B-1BC4-41AE-94D8-1B55BC70544E}" type="datetimeFigureOut">
              <a:rPr lang="en-US" smtClean="0"/>
              <a:t>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BBB7-9631-442F-B62F-1763FB45BC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4B2B-1BC4-41AE-94D8-1B55BC70544E}" type="datetimeFigureOut">
              <a:rPr lang="en-US" smtClean="0"/>
              <a:t>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BBB7-9631-442F-B62F-1763FB45BC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4B2B-1BC4-41AE-94D8-1B55BC70544E}" type="datetimeFigureOut">
              <a:rPr lang="en-US" smtClean="0"/>
              <a:t>5/12/2020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BBB7-9631-442F-B62F-1763FB45BC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4B2B-1BC4-41AE-94D8-1B55BC70544E}" type="datetimeFigureOut">
              <a:rPr lang="en-US" smtClean="0"/>
              <a:t>5/12/2020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BBB7-9631-442F-B62F-1763FB45BC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4B2B-1BC4-41AE-94D8-1B55BC70544E}" type="datetimeFigureOut">
              <a:rPr lang="en-US" smtClean="0"/>
              <a:t>5/12/2020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BBB7-9631-442F-B62F-1763FB45BC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4B2B-1BC4-41AE-94D8-1B55BC70544E}" type="datetimeFigureOut">
              <a:rPr lang="en-US" smtClean="0"/>
              <a:t>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BBB7-9631-442F-B62F-1763FB45BC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4B2B-1BC4-41AE-94D8-1B55BC70544E}" type="datetimeFigureOut">
              <a:rPr lang="en-US" smtClean="0"/>
              <a:t>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DBBB7-9631-442F-B62F-1763FB45BC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94B2B-1BC4-41AE-94D8-1B55BC70544E}" type="datetimeFigureOut">
              <a:rPr lang="en-US" smtClean="0"/>
              <a:t>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DBBB7-9631-442F-B62F-1763FB45BC2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le:Continents by colour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2111"/>
            <a:ext cx="9144000" cy="5929354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 rot="664162">
            <a:off x="5587842" y="1032496"/>
            <a:ext cx="1523342" cy="1412625"/>
            <a:chOff x="214282" y="5072074"/>
            <a:chExt cx="1785950" cy="1625216"/>
          </a:xfrm>
        </p:grpSpPr>
        <p:pic>
          <p:nvPicPr>
            <p:cNvPr id="6" name="Picture 20" descr="Paddington Bear | Paddington bear, Bear wall art, Bear illustrat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786" y="5072074"/>
              <a:ext cx="977812" cy="1304898"/>
            </a:xfrm>
            <a:prstGeom prst="rect">
              <a:avLst/>
            </a:prstGeom>
            <a:noFill/>
          </p:spPr>
        </p:pic>
        <p:pic>
          <p:nvPicPr>
            <p:cNvPr id="7" name="Picture 12" descr="Vintage Airplane Clipart Clipart Panda Free Clipart Images | Doğum ...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14282" y="5357826"/>
              <a:ext cx="1785950" cy="1339464"/>
            </a:xfrm>
            <a:prstGeom prst="rect">
              <a:avLst/>
            </a:prstGeom>
            <a:noFill/>
          </p:spPr>
        </p:pic>
      </p:grpSp>
      <p:cxnSp>
        <p:nvCxnSpPr>
          <p:cNvPr id="8" name="Straight Connector 7"/>
          <p:cNvCxnSpPr/>
          <p:nvPr/>
        </p:nvCxnSpPr>
        <p:spPr>
          <a:xfrm>
            <a:off x="0" y="3503945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C -0.00156 0.00069 -0.0033 0.00046 -0.00451 0.00185 C -0.0059 0.00324 -0.0059 0.00648 -0.00746 0.00787 C -0.01024 0.01018 -0.01667 0.01204 -0.01667 0.01204 C -0.02014 0.01921 -0.02257 0.02153 -0.02864 0.02407 C -0.02917 0.02616 -0.02899 0.02893 -0.03021 0.03009 C -0.03507 0.03472 -0.05469 0.04028 -0.06059 0.04236 C -0.07257 0.04097 -0.08142 0.03935 -0.09236 0.03426 C -0.09687 0.02824 -0.10295 0.02291 -0.10903 0.02014 C -0.10955 0.01805 -0.10937 0.01528 -0.11059 0.01412 C -0.11319 0.01157 -0.11962 0.00995 -0.11962 0.00995 C -0.1217 0.00185 -0.1243 0.00069 -0.13021 -0.00209 C -0.13368 -0.01574 -0.13802 -0.02431 -0.14531 -0.03449 C -0.14896 -0.04838 -0.14618 -0.04352 -0.15139 -0.0507 C -0.15399 -0.06088 -0.15642 -0.07315 -0.16198 -0.08102 C -0.16389 -0.08866 -0.16701 -0.09769 -0.17118 -0.10324 C -0.17239 -0.10834 -0.17517 -0.12454 -0.17726 -0.12732 C -0.18055 -0.13195 -0.18021 -0.12963 -0.18021 -0.13334 L -0.17413 -0.12338 " pathEditMode="relative" ptsTypes="fffffffffffffffff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Sue</cp:lastModifiedBy>
  <cp:revision>1</cp:revision>
  <dcterms:created xsi:type="dcterms:W3CDTF">2020-05-12T07:56:44Z</dcterms:created>
  <dcterms:modified xsi:type="dcterms:W3CDTF">2020-05-12T07:57:44Z</dcterms:modified>
</cp:coreProperties>
</file>