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2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F5FF-EA3B-42E5-80CE-C7DA721D20D3}" type="datetimeFigureOut">
              <a:rPr lang="en-US" smtClean="0"/>
              <a:t>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E4E5-B6D1-4789-8645-F0BB0A09860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le:Continents by colour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2111"/>
            <a:ext cx="9144000" cy="5929354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 rot="14485429">
            <a:off x="7119655" y="3882936"/>
            <a:ext cx="1523342" cy="1412625"/>
            <a:chOff x="214282" y="5072074"/>
            <a:chExt cx="1785950" cy="1625216"/>
          </a:xfrm>
        </p:grpSpPr>
        <p:pic>
          <p:nvPicPr>
            <p:cNvPr id="6" name="Picture 20" descr="Paddington Bear | Paddington bear, Bear wall art, Bear illustrat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5072074"/>
              <a:ext cx="977812" cy="1304898"/>
            </a:xfrm>
            <a:prstGeom prst="rect">
              <a:avLst/>
            </a:prstGeom>
            <a:noFill/>
          </p:spPr>
        </p:pic>
        <p:pic>
          <p:nvPicPr>
            <p:cNvPr id="7" name="Picture 12" descr="Vintage Airplane Clipart Clipart Panda Free Clipart Images | Doğum ...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4282" y="5357826"/>
              <a:ext cx="1785950" cy="1339464"/>
            </a:xfrm>
            <a:prstGeom prst="rect">
              <a:avLst/>
            </a:prstGeom>
            <a:noFill/>
          </p:spPr>
        </p:pic>
      </p:grpSp>
      <p:cxnSp>
        <p:nvCxnSpPr>
          <p:cNvPr id="8" name="Straight Connector 7"/>
          <p:cNvCxnSpPr/>
          <p:nvPr/>
        </p:nvCxnSpPr>
        <p:spPr>
          <a:xfrm>
            <a:off x="0" y="3503945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7 -0.10764 C 0.0276 -0.11157 0.03072 -0.11551 0.03368 -0.11967 C 0.03472 -0.12106 0.03559 -0.12245 0.03663 -0.12384 C 0.03923 -0.12731 0.04166 -0.13055 0.04427 -0.13379 C 0.04583 -0.13588 0.04878 -0.13981 0.04878 -0.13981 C 0.0526 -0.15972 0.04704 -0.13541 0.05486 -0.15602 C 0.05729 -0.1625 0.05833 -0.17361 0.05937 -0.18032 C 0.05885 -0.19722 0.0592 -0.21412 0.05781 -0.23078 C 0.05763 -0.23264 0.05555 -0.23333 0.05486 -0.23495 C 0.05399 -0.2368 0.05434 -0.23958 0.05329 -0.24097 C 0.05034 -0.2449 0.03611 -0.25092 0.03211 -0.25301 C 0.02326 -0.25162 0.01684 -0.25324 0.01093 -0.2449 C 0.00989 -0.24074 0.00677 -0.23727 0.00642 -0.23287 C 0.00538 -0.2199 0.00781 -0.21597 0.01545 -0.21273 C 0.02465 -0.21643 0.02465 -0.22523 0.0276 -0.2368 C 0.02812 -0.23889 0.02916 -0.24305 0.02916 -0.24305 C 0.02916 -0.24514 0.03454 -0.30694 0.01996 -0.31365 C 0.01753 -0.31713 0.01441 -0.3199 0.0125 -0.32384 C 0.01041 -0.32777 0.00902 -0.33264 0.00642 -0.33588 C 0.00225 -0.3412 -0.00434 -0.34838 -0.0073 -0.35416 C -0.00938 -0.3581 -0.01042 -0.36365 -0.01337 -0.3662 C -0.01737 -0.36967 -0.01806 -0.36967 -0.02084 -0.3743 C -0.02205 -0.37615 -0.02257 -0.3787 -0.02396 -0.38032 C -0.02848 -0.38518 -0.03993 -0.38703 -0.04514 -0.38842 C -0.0533 -0.3956 -0.06303 -0.39745 -0.0724 -0.40046 C -0.079 -0.40254 -0.08178 -0.40648 -0.08907 -0.40856 C -0.10226 -0.40787 -0.11546 -0.40833 -0.12848 -0.40648 C -0.13021 -0.40625 -0.13299 -0.40254 -0.13299 -0.40254 " pathEditMode="relative" ptsTypes="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Sue</cp:lastModifiedBy>
  <cp:revision>1</cp:revision>
  <dcterms:created xsi:type="dcterms:W3CDTF">2020-05-11T11:43:27Z</dcterms:created>
  <dcterms:modified xsi:type="dcterms:W3CDTF">2020-05-11T11:44:01Z</dcterms:modified>
</cp:coreProperties>
</file>