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02" y="-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DB54-8F6B-4931-B20A-D44AA34C4C94}" type="datetimeFigureOut">
              <a:rPr lang="en-US" smtClean="0"/>
              <a:t>5/6/2020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5E6E-CD82-485D-A918-D53A10B9444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DB54-8F6B-4931-B20A-D44AA34C4C94}" type="datetimeFigureOut">
              <a:rPr lang="en-US" smtClean="0"/>
              <a:t>5/6/2020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5E6E-CD82-485D-A918-D53A10B9444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DB54-8F6B-4931-B20A-D44AA34C4C94}" type="datetimeFigureOut">
              <a:rPr lang="en-US" smtClean="0"/>
              <a:t>5/6/2020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5E6E-CD82-485D-A918-D53A10B9444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DB54-8F6B-4931-B20A-D44AA34C4C94}" type="datetimeFigureOut">
              <a:rPr lang="en-US" smtClean="0"/>
              <a:t>5/6/2020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5E6E-CD82-485D-A918-D53A10B9444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DB54-8F6B-4931-B20A-D44AA34C4C94}" type="datetimeFigureOut">
              <a:rPr lang="en-US" smtClean="0"/>
              <a:t>5/6/2020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5E6E-CD82-485D-A918-D53A10B9444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DB54-8F6B-4931-B20A-D44AA34C4C94}" type="datetimeFigureOut">
              <a:rPr lang="en-US" smtClean="0"/>
              <a:t>5/6/2020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5E6E-CD82-485D-A918-D53A10B9444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DB54-8F6B-4931-B20A-D44AA34C4C94}" type="datetimeFigureOut">
              <a:rPr lang="en-US" smtClean="0"/>
              <a:t>5/6/2020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5E6E-CD82-485D-A918-D53A10B9444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DB54-8F6B-4931-B20A-D44AA34C4C94}" type="datetimeFigureOut">
              <a:rPr lang="en-US" smtClean="0"/>
              <a:t>5/6/2020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5E6E-CD82-485D-A918-D53A10B9444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DB54-8F6B-4931-B20A-D44AA34C4C94}" type="datetimeFigureOut">
              <a:rPr lang="en-US" smtClean="0"/>
              <a:t>5/6/2020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5E6E-CD82-485D-A918-D53A10B9444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DB54-8F6B-4931-B20A-D44AA34C4C94}" type="datetimeFigureOut">
              <a:rPr lang="en-US" smtClean="0"/>
              <a:t>5/6/2020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5E6E-CD82-485D-A918-D53A10B9444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DB54-8F6B-4931-B20A-D44AA34C4C94}" type="datetimeFigureOut">
              <a:rPr lang="en-US" smtClean="0"/>
              <a:t>5/6/2020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5E6E-CD82-485D-A918-D53A10B9444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FDB54-8F6B-4931-B20A-D44AA34C4C94}" type="datetimeFigureOut">
              <a:rPr lang="en-US" smtClean="0"/>
              <a:t>5/6/2020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B5E6E-CD82-485D-A918-D53A10B9444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ile:Continents by colour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144000" cy="5929354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 rot="19426983">
            <a:off x="3329987" y="5037871"/>
            <a:ext cx="1523342" cy="1412625"/>
            <a:chOff x="214282" y="5072074"/>
            <a:chExt cx="1785950" cy="1625216"/>
          </a:xfrm>
        </p:grpSpPr>
        <p:pic>
          <p:nvPicPr>
            <p:cNvPr id="6" name="Picture 20" descr="Paddington Bear | Paddington bear, Bear wall art, Bear illustrat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786" y="5072074"/>
              <a:ext cx="977812" cy="1304898"/>
            </a:xfrm>
            <a:prstGeom prst="rect">
              <a:avLst/>
            </a:prstGeom>
            <a:noFill/>
          </p:spPr>
        </p:pic>
        <p:pic>
          <p:nvPicPr>
            <p:cNvPr id="7" name="Picture 12" descr="Vintage Airplane Clipart Clipart Panda Free Clipart Images | Doğum ...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14282" y="5357826"/>
              <a:ext cx="1785950" cy="1339464"/>
            </a:xfrm>
            <a:prstGeom prst="rect">
              <a:avLst/>
            </a:prstGeom>
            <a:noFill/>
          </p:spPr>
        </p:pic>
      </p:grpSp>
      <p:cxnSp>
        <p:nvCxnSpPr>
          <p:cNvPr id="8" name="Straight Connector 7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32 -0.10417 C 0.01753 -0.11204 0.01788 -0.11713 0.02152 -0.12292 C 0.02204 -0.125 0.02222 -0.12708 0.02291 -0.12917 C 0.02361 -0.13079 0.02517 -0.13148 0.02569 -0.1331 C 0.02847 -0.14167 0.02968 -0.15162 0.03246 -0.15995 C 0.03368 -0.17245 0.0342 -0.18981 0.04062 -0.19907 C 0.0427 -0.20949 0.04375 -0.21875 0.04479 -0.22986 C 0.04323 -0.2581 0.04392 -0.25417 0.03923 -0.27338 C 0.0368 -0.28356 0.0375 -0.2919 0.03125 -0.29792 C 0.02795 -0.3125 0.03125 -0.30926 0.0243 -0.31227 C 0.02083 -0.31759 0.02048 -0.32199 0.01892 -0.32894 C 0.01753 -0.3419 0.01632 -0.35486 0.01632 -0.36806 C 0.02083 -0.37037 0.01927 -0.37176 0.02152 -0.36806 L 0.04062 -0.43194 " pathEditMode="relative" rAng="0" ptsTypes="ffffffffffff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4" y="-1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</dc:creator>
  <cp:lastModifiedBy>Sue</cp:lastModifiedBy>
  <cp:revision>1</cp:revision>
  <dcterms:created xsi:type="dcterms:W3CDTF">2020-05-06T10:01:23Z</dcterms:created>
  <dcterms:modified xsi:type="dcterms:W3CDTF">2020-05-06T10:01:59Z</dcterms:modified>
</cp:coreProperties>
</file>