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92" y="-3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FD5D-BAA0-4D0D-8B66-50095AF3372F}" type="datetimeFigureOut">
              <a:rPr lang="en-US" smtClean="0"/>
              <a:pPr/>
              <a:t>3/20/2020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9F6D-2AC0-46BD-ABAD-D946AAB2C6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3567182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ea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ey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e-e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69" name="Picture 1" descr="C:\Users\Sue\AppData\Local\Microsoft\Windows\INetCache\IE\ACCN6P6I\Beads_mix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86182" y="142852"/>
            <a:ext cx="603256" cy="603256"/>
          </a:xfrm>
          <a:prstGeom prst="rect">
            <a:avLst/>
          </a:prstGeom>
          <a:noFill/>
        </p:spPr>
      </p:pic>
      <p:pic>
        <p:nvPicPr>
          <p:cNvPr id="7170" name="Picture 2" descr="C:\Users\Sue\AppData\Local\Microsoft\Windows\INetCache\IE\AXLFFLZ4\cute-monkey-vector-illustration-prev12009619111940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71414"/>
            <a:ext cx="778343" cy="749804"/>
          </a:xfrm>
          <a:prstGeom prst="rect">
            <a:avLst/>
          </a:prstGeom>
          <a:noFill/>
        </p:spPr>
      </p:pic>
      <p:pic>
        <p:nvPicPr>
          <p:cNvPr id="7171" name="Picture 3" descr="C:\Users\Sue\AppData\Local\Microsoft\Windows\INetCache\IE\ACCN6P6I\2013_IPC_Athletics_World_Championships_-_26072013_-_Paul_Blake_of_Great-Britain_during_the_Men's_400m_-_T36_final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7640" y="0"/>
            <a:ext cx="606360" cy="857232"/>
          </a:xfrm>
          <a:prstGeom prst="rect">
            <a:avLst/>
          </a:prstGeom>
          <a:noFill/>
        </p:spPr>
      </p:pic>
      <p:pic>
        <p:nvPicPr>
          <p:cNvPr id="7172" name="Picture 4" descr="C:\Users\Sue\AppData\Local\Microsoft\Windows\INetCache\IE\G2QB5745\White-Stupid-Cute-Cartoon-Sheep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71414"/>
            <a:ext cx="655777" cy="599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1733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33834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fake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playing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train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chain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brain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stay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cake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paint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711495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plain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crave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38189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snake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fame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389541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today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649719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rake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training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bake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Spain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5" y="6027968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plane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crane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442756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ow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ou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483" name="Picture 3" descr="C:\Users\Sue\AppData\Local\Microsoft\Windows\INetCache\IE\FMAQ5WQU\10648-illustration-of-a-cow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71414"/>
            <a:ext cx="974792" cy="692937"/>
          </a:xfrm>
          <a:prstGeom prst="rect">
            <a:avLst/>
          </a:prstGeom>
          <a:noFill/>
        </p:spPr>
      </p:pic>
      <p:pic>
        <p:nvPicPr>
          <p:cNvPr id="20484" name="Picture 4" descr="C:\Users\Sue\AppData\Local\Microsoft\Windows\INetCache\IE\AXLFFLZ4\129943895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4885" y="0"/>
            <a:ext cx="1499115" cy="1002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loud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0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towel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around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cloud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clown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announce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howling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crown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blouse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582214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sound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proud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42873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down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bow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28638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bounce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646331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mouth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drown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shout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gown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5929330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growl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aloud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26686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oi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oy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506" name="Picture 2" descr="C:\Users\Sue\AppData\Local\Microsoft\Windows\INetCache\IE\FMAQ5WQU\NewSuperMarioBros-Coi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1" y="1"/>
            <a:ext cx="857232" cy="857232"/>
          </a:xfrm>
          <a:prstGeom prst="rect">
            <a:avLst/>
          </a:prstGeom>
          <a:noFill/>
        </p:spPr>
      </p:pic>
      <p:pic>
        <p:nvPicPr>
          <p:cNvPr id="21507" name="Picture 3" descr="C:\Users\Sue\AppData\Local\Microsoft\Windows\INetCache\IE\G2QB5745\child-219942_64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-1"/>
            <a:ext cx="642942" cy="965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joining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42852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moist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enjoy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royal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employ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joyful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joint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loyal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4" y="4643445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foil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70893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destroy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cowboy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36134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voice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78579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oyster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choice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voice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spoil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6084475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joint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toy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865222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ur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er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ir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530" name="Picture 2" descr="C:\Users\Sue\AppData\Local\Microsoft\Windows\INetCache\IE\AXLFFLZ4\image002_(www.cute-pictures.blogspot.com)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142852"/>
            <a:ext cx="857243" cy="642932"/>
          </a:xfrm>
          <a:prstGeom prst="rect">
            <a:avLst/>
          </a:prstGeom>
          <a:noFill/>
        </p:spPr>
      </p:pic>
      <p:pic>
        <p:nvPicPr>
          <p:cNvPr id="22531" name="Picture 3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52"/>
            <a:ext cx="914856" cy="737463"/>
          </a:xfrm>
          <a:prstGeom prst="rect">
            <a:avLst/>
          </a:prstGeom>
          <a:noFill/>
        </p:spPr>
      </p:pic>
      <p:pic>
        <p:nvPicPr>
          <p:cNvPr id="22532" name="Picture 4" descr="C:\Users\Sue\AppData\Local\Microsoft\Windows\INetCache\IE\AXLFFLZ4\surfing-0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0"/>
            <a:ext cx="1234002" cy="809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girl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0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after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girl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twirl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taller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slower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curse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shirt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thirsty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582214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third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louder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70893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faster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skirt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28638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different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64318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oyster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first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bird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quieter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5929330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whisper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birth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5394516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au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555" name="Picture 3" descr="C:\Users\Sue\AppData\Local\Microsoft\Windows\INetCache\IE\FMAQ5WQU\220px-Circaetus_gallicus_claw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0"/>
            <a:ext cx="1005840" cy="1161288"/>
          </a:xfrm>
          <a:prstGeom prst="rect">
            <a:avLst/>
          </a:prstGeom>
          <a:noFill/>
        </p:spPr>
      </p:pic>
      <p:pic>
        <p:nvPicPr>
          <p:cNvPr id="23556" name="Picture 4" descr="C:\Users\Sue\AppData\Local\Microsoft\Windows\INetCache\IE\FMAQ5WQU\haunted-hous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0"/>
            <a:ext cx="850772" cy="881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claw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42852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hawk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6432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applaud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4" y="3357562"/>
            <a:ext cx="3000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awkward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astronaut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because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haunted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shawl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thaw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4" y="4640057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straw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launch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428736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squawk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straw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28638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haunt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78579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cause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crawl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law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pause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5929330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dawn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lawn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5932240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wh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ph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4578" name="Picture 2" descr="C:\Users\Sue\AppData\Local\Microsoft\Windows\INetCache\IE\G2QB5745\6048370542_ddd6be8558_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0"/>
            <a:ext cx="1097936" cy="1057272"/>
          </a:xfrm>
          <a:prstGeom prst="rect">
            <a:avLst/>
          </a:prstGeom>
          <a:noFill/>
        </p:spPr>
      </p:pic>
      <p:pic>
        <p:nvPicPr>
          <p:cNvPr id="24579" name="Picture 3" descr="C:\Users\Sue\AppData\Local\Microsoft\Windows\INetCache\IE\ACCN6P6I\car_wheel_PNG233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0"/>
            <a:ext cx="1015893" cy="1014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71414"/>
            <a:ext cx="1733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eat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0"/>
            <a:ext cx="18294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seal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teapot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236" y="3443569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delete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breathe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athlete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603" y="4089900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cheat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dream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5357826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queen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603" y="4736231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sixteen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deeper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330950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knee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5" y="279723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concrete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4" y="5382562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feeling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934" y="654203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complete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theme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meeting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even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6028893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compete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bead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when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42852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whip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6432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elephant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4" y="3357562"/>
            <a:ext cx="3000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nephew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phonics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sphere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whistle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whack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alphabet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582214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orphan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5717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dolphin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428736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while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whisper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28638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whiskers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78579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graph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wheel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whoever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what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5929330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smtClean="0">
                <a:latin typeface="Letter-join No-Lead 33" pitchFamily="50" charset="0"/>
              </a:rPr>
              <a:t>telephone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phantom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2992161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ar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ai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air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6952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army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78231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mail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6432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stairs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824" y="3429809"/>
            <a:ext cx="3000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complain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frail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sail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76140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tail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charm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eclair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711495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darker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5717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pain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57298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carpet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unfair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359646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chairs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710967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repair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despair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hairy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raining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364" y="6005977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starfish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farmer</a:t>
            </a:r>
            <a:endParaRPr lang="en-GB" sz="3600" dirty="0">
              <a:latin typeface="Letter-join No-Lead 3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28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732467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igh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ie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i</a:t>
                      </a:r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-e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410" name="Picture 2" descr="C:\Users\Sue\AppData\Local\Microsoft\Windows\INetCache\IE\G2QB5745\estrella-fuga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979274" cy="719154"/>
          </a:xfrm>
          <a:prstGeom prst="rect">
            <a:avLst/>
          </a:prstGeom>
          <a:noFill/>
        </p:spPr>
      </p:pic>
      <p:pic>
        <p:nvPicPr>
          <p:cNvPr id="17412" name="Picture 4" descr="C:\Users\Sue\AppData\Local\Microsoft\Windows\INetCache\IE\ACCN6P6I\necktie-1150989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42852"/>
            <a:ext cx="476260" cy="952520"/>
          </a:xfrm>
          <a:prstGeom prst="rect">
            <a:avLst/>
          </a:prstGeom>
          <a:noFill/>
        </p:spPr>
      </p:pic>
      <p:pic>
        <p:nvPicPr>
          <p:cNvPr id="17413" name="Picture 5" descr="C:\Users\Sue\AppData\Local\Microsoft\Windows\INetCache\IE\ACCN6P6I\AlanSpeak-Slide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0150" y="0"/>
            <a:ext cx="923850" cy="100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1733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night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42852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knight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light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wide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360235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sight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2596" y="230969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fire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fight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5674" y="2956023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lie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5022" y="5556656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cries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678769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spied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05667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tie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53909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tries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65338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flies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354437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bride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1015429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slide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5673" y="166176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smile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8762" y="4248685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drive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89501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hide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357" y="6036472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shine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211669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fried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65987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ue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ew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u-e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434" name="Picture 2" descr="C:\Users\Sue\AppData\Local\Microsoft\Windows\INetCache\IE\AXLFFLZ4\YInMn_Blue_-_croppe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0"/>
            <a:ext cx="937110" cy="782964"/>
          </a:xfrm>
          <a:prstGeom prst="rect">
            <a:avLst/>
          </a:prstGeom>
          <a:noFill/>
        </p:spPr>
      </p:pic>
      <p:pic>
        <p:nvPicPr>
          <p:cNvPr id="18435" name="Picture 3" descr="C:\Users\Sue\AppData\Local\Microsoft\Windows\INetCache\IE\AXLFFLZ4\Phillips_screw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42852"/>
            <a:ext cx="1000098" cy="714356"/>
          </a:xfrm>
          <a:prstGeom prst="rect">
            <a:avLst/>
          </a:prstGeom>
          <a:noFill/>
        </p:spPr>
      </p:pic>
      <p:pic>
        <p:nvPicPr>
          <p:cNvPr id="18436" name="Picture 4" descr="C:\Users\Sue\AppData\Local\Microsoft\Windows\INetCache\IE\FMAQ5WQU\flute-traversiere-79f0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2664" y="142852"/>
            <a:ext cx="811336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1733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blue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39737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cruel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1044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cube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5" y="3357562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tube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rule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argue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4000504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stew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tissue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barbeque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666315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knew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screw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364115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queue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711231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4" y="5354437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68606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tune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crew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cute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newer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6005977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clue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pew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079463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oa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o-e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 smtClean="0">
                        <a:latin typeface="Letter-join No-Lead 33" pitchFamily="50" charset="0"/>
                      </a:endParaRPr>
                    </a:p>
                    <a:p>
                      <a:endParaRPr lang="en-GB" dirty="0"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458" name="Picture 2" descr="C:\Users\Sue\AppData\Local\Microsoft\Windows\INetCache\IE\G2QB5745\isles_road35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14"/>
            <a:ext cx="952475" cy="714356"/>
          </a:xfrm>
          <a:prstGeom prst="rect">
            <a:avLst/>
          </a:prstGeom>
          <a:noFill/>
        </p:spPr>
      </p:pic>
      <p:pic>
        <p:nvPicPr>
          <p:cNvPr id="19459" name="Picture 3" descr="C:\Users\Sue\AppData\Local\Microsoft\Windows\INetCache\IE\G2QB5745\mistle_toe___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71414"/>
            <a:ext cx="867039" cy="652447"/>
          </a:xfrm>
          <a:prstGeom prst="rect">
            <a:avLst/>
          </a:prstGeom>
          <a:noFill/>
        </p:spPr>
      </p:pic>
      <p:pic>
        <p:nvPicPr>
          <p:cNvPr id="19460" name="Picture 4" descr="C:\Users\Sue\AppData\Local\Microsoft\Windows\INetCache\IE\ACCN6P6I\cones_PNG133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0"/>
            <a:ext cx="757238" cy="985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14"/>
            <a:ext cx="1733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101268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tomatoes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4" y="3502172"/>
            <a:ext cx="30718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dominoes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357562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potatoes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00024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phone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4" y="4148503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toad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714620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loading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357826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barbeque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5" y="4794834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foam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724562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road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428736"/>
            <a:ext cx="22145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home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5" y="2846516"/>
            <a:ext cx="25034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roam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5" y="5551458"/>
            <a:ext cx="2888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throat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84359" y="646331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cargoes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357298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toes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4000504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tone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643446"/>
            <a:ext cx="32737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antelope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6211669"/>
            <a:ext cx="33700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coast</a:t>
            </a:r>
            <a:endParaRPr lang="en-GB" sz="3600" dirty="0">
              <a:latin typeface="Letter-join No-Lead 3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6000768"/>
            <a:ext cx="3286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etter-join No-Lead 33" pitchFamily="50" charset="0"/>
              </a:rPr>
              <a:t>envelope</a:t>
            </a:r>
            <a:endParaRPr lang="en-GB" sz="3600" dirty="0">
              <a:latin typeface="Letter-join No-Lead 33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3387315"/>
              </p:ext>
            </p:extLst>
          </p:nvPr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5723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ai</a:t>
                      </a:r>
                      <a:endParaRPr lang="en-GB" sz="4000" dirty="0" smtClean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ay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Letter-join No-Lead 33" pitchFamily="50" charset="0"/>
                        </a:rPr>
                        <a:t>a-e</a:t>
                      </a:r>
                      <a:endParaRPr lang="en-GB" sz="4000" dirty="0">
                        <a:solidFill>
                          <a:schemeClr val="tx1"/>
                        </a:solidFill>
                        <a:latin typeface="Letter-join No-Lead 3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07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249</Words>
  <Application>Microsoft Office PowerPoint</Application>
  <PresentationFormat>On-screen Show (4:3)</PresentationFormat>
  <Paragraphs>458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18</cp:revision>
  <cp:lastPrinted>2020-03-15T11:17:59Z</cp:lastPrinted>
  <dcterms:created xsi:type="dcterms:W3CDTF">2020-03-12T19:49:55Z</dcterms:created>
  <dcterms:modified xsi:type="dcterms:W3CDTF">2020-03-20T17:15:39Z</dcterms:modified>
</cp:coreProperties>
</file>